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7" r:id="rId2"/>
    <p:sldId id="267" r:id="rId3"/>
    <p:sldId id="277" r:id="rId4"/>
    <p:sldId id="276" r:id="rId5"/>
    <p:sldId id="278" r:id="rId6"/>
    <p:sldId id="266" r:id="rId7"/>
    <p:sldId id="268" r:id="rId8"/>
    <p:sldId id="269" r:id="rId9"/>
    <p:sldId id="270" r:id="rId10"/>
    <p:sldId id="271" r:id="rId11"/>
    <p:sldId id="272" r:id="rId12"/>
    <p:sldId id="273" r:id="rId13"/>
    <p:sldId id="274" r:id="rId14"/>
    <p:sldId id="275" r:id="rId15"/>
    <p:sldId id="279"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id="{E4853FC6-EE39-459C-A778-F2657F77E272}">
          <p14:sldIdLst>
            <p14:sldId id="257"/>
            <p14:sldId id="267"/>
            <p14:sldId id="277"/>
            <p14:sldId id="276"/>
            <p14:sldId id="278"/>
            <p14:sldId id="266"/>
            <p14:sldId id="268"/>
            <p14:sldId id="269"/>
            <p14:sldId id="270"/>
            <p14:sldId id="271"/>
            <p14:sldId id="272"/>
            <p14:sldId id="273"/>
            <p14:sldId id="274"/>
            <p14:sldId id="275"/>
            <p14:sldId id="279"/>
          </p14:sldIdLst>
        </p14:section>
        <p14:section name="Tools" id="{E14F1165-59DE-4773-8131-57030420FF11}">
          <p14:sldIdLst/>
        </p14:section>
        <p14:section name="Tutorials" id="{AD4E720C-A476-47C6-8361-5A22C728E2CE}">
          <p14:sldIdLst/>
        </p14:section>
        <p14:section name="Get Office Mix" id="{32B75562-62DF-4F48-B02C-00B552FEB3B0}">
          <p14:sldIdLst/>
        </p14:section>
      </p14:sectionLst>
    </p:ext>
    <p:ext uri="{EFAFB233-063F-42B5-8137-9DF3F51BA10A}">
      <p15:sldGuideLst xmlns="" xmlns:p15="http://schemas.microsoft.com/office/powerpoint/2012/main">
        <p15:guide id="1" orient="horz" pos="2160" userDrawn="1">
          <p15:clr>
            <a:srgbClr val="A4A3A4"/>
          </p15:clr>
        </p15:guide>
        <p15:guide id="2" pos="3840">
          <p15:clr>
            <a:srgbClr val="A4A3A4"/>
          </p15:clr>
        </p15:guide>
      </p15:sldGuideLst>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1AA"/>
    <a:srgbClr val="FF5900"/>
    <a:srgbClr val="E6E6E6"/>
    <a:srgbClr val="FF6400"/>
    <a:srgbClr val="EBEBEB"/>
    <a:srgbClr val="DBDBDB"/>
    <a:srgbClr val="E1E1E1"/>
    <a:srgbClr val="DEDEDE"/>
    <a:srgbClr val="FF4C05"/>
    <a:srgbClr val="F5F5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29" autoAdjust="0"/>
  </p:normalViewPr>
  <p:slideViewPr>
    <p:cSldViewPr snapToGrid="0">
      <p:cViewPr varScale="1">
        <p:scale>
          <a:sx n="83" d="100"/>
          <a:sy n="83" d="100"/>
        </p:scale>
        <p:origin x="-1168" y="-104"/>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notesViewPr>
    <p:cSldViewPr snapToGrid="0" showGuides="1">
      <p:cViewPr varScale="1">
        <p:scale>
          <a:sx n="63" d="100"/>
          <a:sy n="63" d="100"/>
        </p:scale>
        <p:origin x="3924" y="78"/>
      </p:cViewPr>
      <p:guideLst/>
    </p:cSldViewPr>
  </p:notesViewPr>
  <p:gridSpacing cx="45000" cy="450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viewProps" Target="viewProps.xml"/><Relationship Id="rId21" Type="http://schemas.openxmlformats.org/officeDocument/2006/relationships/theme" Target="theme/theme1.xml"/><Relationship Id="rId2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notesMaster" Target="notesMasters/notesMaster1.xml"/><Relationship Id="rId18" Type="http://schemas.openxmlformats.org/officeDocument/2006/relationships/printerSettings" Target="printerSettings/printerSettings1.bin"/><Relationship Id="rId19" Type="http://schemas.openxmlformats.org/officeDocument/2006/relationships/presProps" Target="pres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D86BBF-38DE-4B34-833D-210BC6F66615}" type="datetimeFigureOut">
              <a:rPr lang="en-US" smtClean="0"/>
              <a:t>31.05.16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2BE67B-2C32-4802-A81D-5FD8EA0D9546}" type="slidenum">
              <a:rPr lang="en-US" smtClean="0"/>
              <a:t>‹#›</a:t>
            </a:fld>
            <a:endParaRPr lang="en-US"/>
          </a:p>
        </p:txBody>
      </p:sp>
    </p:spTree>
    <p:extLst>
      <p:ext uri="{BB962C8B-B14F-4D97-AF65-F5344CB8AC3E}">
        <p14:creationId xmlns:p14="http://schemas.microsoft.com/office/powerpoint/2010/main" val="3533928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Shape 1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8" name="Shape 10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1" i="0" u="none" strike="noStrike" cap="none" dirty="0">
                <a:solidFill>
                  <a:schemeClr val="dk1"/>
                </a:solidFill>
                <a:latin typeface="Calibri"/>
                <a:ea typeface="Calibri"/>
                <a:cs typeface="Calibri"/>
                <a:sym typeface="Calibri"/>
              </a:rPr>
              <a:t>Regional insights:</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Same top 5 for Americas and Europe, ranking of top 5 differs</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For Asia Pacific, top 5 does not include open data and access to info, but does include natural resources and public procurement</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For Africa and Middle East, top 5 does not include access to information but includes natural resources</a:t>
            </a:r>
          </a:p>
        </p:txBody>
      </p:sp>
      <p:sp>
        <p:nvSpPr>
          <p:cNvPr id="109" name="Shape 10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15</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580051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g"/><Relationship Id="rId3"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g"/><Relationship Id="rId3"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g"/><Relationship Id="rId3"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jpg"/><Relationship Id="rId3"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jpg"/><Relationship Id="rId3"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1.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jpeg"/><Relationship Id="rId3"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jpeg"/><Relationship Id="rId3"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1.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jpg"/><Relationship Id="rId3" Type="http://schemas.openxmlformats.org/officeDocument/2006/relationships/image" Target="../media/image1.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jpeg"/><Relationship Id="rId3"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jpeg"/><Relationship Id="rId3" Type="http://schemas.openxmlformats.org/officeDocument/2006/relationships/image" Target="../media/image1.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jpeg"/><Relationship Id="rId3" Type="http://schemas.openxmlformats.org/officeDocument/2006/relationships/image" Target="../media/image1.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jpeg"/><Relationship Id="rId3" Type="http://schemas.openxmlformats.org/officeDocument/2006/relationships/image" Target="../media/image1.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jpeg"/><Relationship Id="rId3" Type="http://schemas.openxmlformats.org/officeDocument/2006/relationships/image" Target="../media/image1.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jpeg"/><Relationship Id="rId3" Type="http://schemas.openxmlformats.org/officeDocument/2006/relationships/image" Target="../media/image1.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6.jpeg"/><Relationship Id="rId3" Type="http://schemas.openxmlformats.org/officeDocument/2006/relationships/image" Target="../media/image1.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7.jpeg"/><Relationship Id="rId3" Type="http://schemas.openxmlformats.org/officeDocument/2006/relationships/image" Target="../media/image1.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Pealkiri ja alapealkiri - sinine taust">
    <p:bg>
      <p:bgPr>
        <a:solidFill>
          <a:srgbClr val="0061AA"/>
        </a:solidFill>
        <a:effectLst/>
      </p:bgPr>
    </p:bg>
    <p:spTree>
      <p:nvGrpSpPr>
        <p:cNvPr id="1" name=""/>
        <p:cNvGrpSpPr/>
        <p:nvPr/>
      </p:nvGrpSpPr>
      <p:grpSpPr>
        <a:xfrm>
          <a:off x="0" y="0"/>
          <a:ext cx="0" cy="0"/>
          <a:chOff x="0" y="0"/>
          <a:chExt cx="0" cy="0"/>
        </a:xfrm>
      </p:grpSpPr>
      <p:sp>
        <p:nvSpPr>
          <p:cNvPr id="41" name="Title 1"/>
          <p:cNvSpPr>
            <a:spLocks noGrp="1"/>
          </p:cNvSpPr>
          <p:nvPr>
            <p:ph type="title" hasCustomPrompt="1"/>
          </p:nvPr>
        </p:nvSpPr>
        <p:spPr>
          <a:xfrm>
            <a:off x="838200" y="3429001"/>
            <a:ext cx="10515600" cy="1420295"/>
          </a:xfrm>
        </p:spPr>
        <p:txBody>
          <a:bodyPr anchor="t">
            <a:normAutofit/>
          </a:bodyPr>
          <a:lstStyle>
            <a:lvl1pPr algn="ctr">
              <a:defRPr sz="2400" b="1" i="0" baseline="0">
                <a:solidFill>
                  <a:schemeClr val="bg1"/>
                </a:solidFill>
              </a:defRPr>
            </a:lvl1pPr>
          </a:lstStyle>
          <a:p>
            <a:r>
              <a:rPr lang="et-EE" dirty="0" smtClean="0"/>
              <a:t>Subtitle goes here</a:t>
            </a:r>
            <a:endParaRPr lang="en-US" dirty="0"/>
          </a:p>
        </p:txBody>
      </p:sp>
      <p:sp>
        <p:nvSpPr>
          <p:cNvPr id="4" name="Text Placeholder 3"/>
          <p:cNvSpPr>
            <a:spLocks noGrp="1"/>
          </p:cNvSpPr>
          <p:nvPr>
            <p:ph type="body" sz="quarter" idx="10" hasCustomPrompt="1"/>
          </p:nvPr>
        </p:nvSpPr>
        <p:spPr>
          <a:xfrm>
            <a:off x="838200" y="2008706"/>
            <a:ext cx="10515600" cy="1420294"/>
          </a:xfrm>
        </p:spPr>
        <p:txBody>
          <a:bodyPr>
            <a:noAutofit/>
          </a:bodyPr>
          <a:lstStyle>
            <a:lvl1pPr marL="0" indent="0" algn="ctr">
              <a:buNone/>
              <a:defRPr sz="4600" b="1" i="0" baseline="0">
                <a:solidFill>
                  <a:schemeClr val="bg1"/>
                </a:solidFill>
                <a:latin typeface="Times New Roman" panose="02020603050405020304" pitchFamily="18" charset="0"/>
                <a:cs typeface="Times New Roman" panose="02020603050405020304" pitchFamily="18" charset="0"/>
              </a:defRPr>
            </a:lvl1pPr>
            <a:lvl2pPr>
              <a:defRPr b="1" i="0">
                <a:solidFill>
                  <a:schemeClr val="bg1"/>
                </a:solidFill>
                <a:latin typeface="Tinos" panose="02020603050405020304" pitchFamily="18" charset="0"/>
              </a:defRPr>
            </a:lvl2pPr>
            <a:lvl3pPr>
              <a:defRPr b="1" i="0">
                <a:solidFill>
                  <a:schemeClr val="bg1"/>
                </a:solidFill>
                <a:latin typeface="Tinos" panose="02020603050405020304" pitchFamily="18" charset="0"/>
              </a:defRPr>
            </a:lvl3pPr>
            <a:lvl4pPr>
              <a:defRPr b="1" i="0">
                <a:solidFill>
                  <a:schemeClr val="bg1"/>
                </a:solidFill>
                <a:latin typeface="Tinos" panose="02020603050405020304" pitchFamily="18" charset="0"/>
              </a:defRPr>
            </a:lvl4pPr>
            <a:lvl5pPr>
              <a:defRPr b="1" i="0">
                <a:solidFill>
                  <a:schemeClr val="bg1"/>
                </a:solidFill>
                <a:latin typeface="Tinos" panose="02020603050405020304" pitchFamily="18" charset="0"/>
              </a:defRPr>
            </a:lvl5pPr>
          </a:lstStyle>
          <a:p>
            <a:pPr lvl="0"/>
            <a:r>
              <a:rPr lang="et-EE" dirty="0" smtClean="0"/>
              <a:t>Write a catchy header here!</a:t>
            </a:r>
            <a:endParaRPr lang="en-US" dirty="0" smtClean="0"/>
          </a:p>
        </p:txBody>
      </p:sp>
      <p:sp>
        <p:nvSpPr>
          <p:cNvPr id="6" name="Text Placeholder 5"/>
          <p:cNvSpPr>
            <a:spLocks noGrp="1"/>
          </p:cNvSpPr>
          <p:nvPr>
            <p:ph type="body" sz="quarter" idx="11" hasCustomPrompt="1"/>
          </p:nvPr>
        </p:nvSpPr>
        <p:spPr>
          <a:xfrm>
            <a:off x="4318000" y="6027738"/>
            <a:ext cx="3556000" cy="500062"/>
          </a:xfrm>
        </p:spPr>
        <p:txBody>
          <a:bodyPr/>
          <a:lstStyle>
            <a:lvl1pPr marL="0" indent="0" algn="ctr">
              <a:buNone/>
              <a:defRPr sz="1800" b="1" i="0" baseline="0">
                <a:solidFill>
                  <a:schemeClr val="bg1"/>
                </a:solidFill>
              </a:defRPr>
            </a:lvl1pPr>
          </a:lstStyle>
          <a:p>
            <a:pPr lvl="0"/>
            <a:r>
              <a:rPr lang="et-EE" dirty="0" smtClean="0"/>
              <a:t>00.00.0000</a:t>
            </a:r>
            <a:endParaRPr lang="et-EE"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40932" y="558548"/>
            <a:ext cx="3310135" cy="443485"/>
          </a:xfrm>
          <a:prstGeom prst="rect">
            <a:avLst/>
          </a:prstGeom>
        </p:spPr>
      </p:pic>
    </p:spTree>
    <p:extLst>
      <p:ext uri="{BB962C8B-B14F-4D97-AF65-F5344CB8AC3E}">
        <p14:creationId xmlns:p14="http://schemas.microsoft.com/office/powerpoint/2010/main" val="1892658944"/>
      </p:ext>
    </p:extLst>
  </p:cSld>
  <p:clrMapOvr>
    <a:masterClrMapping/>
  </p:clrMapOvr>
  <p:timing>
    <p:tnLst>
      <p:par>
        <p:cTn xmlns:p14="http://schemas.microsoft.com/office/powerpoint/2010/main" id="1" dur="indefinite" restart="never" nodeType="tmRoot"/>
      </p:par>
    </p:tnLst>
  </p:timing>
  <p:extLst mod="1">
    <p:ext uri="{DCECCB84-F9BA-43D5-87BE-67443E8EF086}">
      <p15:sldGuideLst xmlns="" xmlns:p15="http://schemas.microsoft.com/office/powerpoint/2012/main">
        <p15:guide id="1" orient="horz" pos="2160" userDrawn="1">
          <p15:clr>
            <a:srgbClr val="FBAE40"/>
          </p15:clr>
        </p15:guide>
        <p15:guide id="2" pos="3840" userDrawn="1">
          <p15:clr>
            <a:srgbClr val="FBAE40"/>
          </p15:clr>
        </p15:guide>
        <p15:guide id="3" orient="horz" pos="150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 Pealkiri, loetelu ja joonis">
    <p:bg>
      <p:bgPr>
        <a:solidFill>
          <a:srgbClr val="0061AA"/>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6105525" y="4148138"/>
            <a:ext cx="5770563" cy="2157412"/>
          </a:xfrm>
        </p:spPr>
        <p:txBody>
          <a:bodyPr>
            <a:normAutofit/>
          </a:bodyPr>
          <a:lstStyle>
            <a:lvl1pPr marL="0" indent="0">
              <a:buNone/>
              <a:defRPr sz="1800" baseline="0">
                <a:solidFill>
                  <a:schemeClr val="bg1"/>
                </a:solidFill>
                <a:latin typeface="Times New Roman" panose="02020603050405020304" pitchFamily="18" charset="0"/>
                <a:cs typeface="Times New Roman" panose="02020603050405020304" pitchFamily="18" charset="0"/>
              </a:defRPr>
            </a:lvl1pPr>
            <a:lvl2pPr marL="457200" indent="0">
              <a:buNone/>
              <a:defRPr>
                <a:solidFill>
                  <a:schemeClr val="bg1"/>
                </a:solidFill>
                <a:latin typeface="Tinos" panose="02020603050405020304" pitchFamily="18" charset="0"/>
              </a:defRPr>
            </a:lvl2pPr>
            <a:lvl3pPr marL="914400" indent="0">
              <a:buNone/>
              <a:defRPr>
                <a:solidFill>
                  <a:schemeClr val="bg1"/>
                </a:solidFill>
                <a:latin typeface="Tinos" panose="02020603050405020304" pitchFamily="18" charset="0"/>
              </a:defRPr>
            </a:lvl3pPr>
            <a:lvl4pPr marL="1371600" indent="0">
              <a:buNone/>
              <a:defRPr>
                <a:solidFill>
                  <a:schemeClr val="bg1"/>
                </a:solidFill>
                <a:latin typeface="Tinos" panose="02020603050405020304" pitchFamily="18" charset="0"/>
              </a:defRPr>
            </a:lvl4pPr>
            <a:lvl5pPr marL="1828800" indent="0">
              <a:buNone/>
              <a:defRPr>
                <a:solidFill>
                  <a:schemeClr val="bg1"/>
                </a:solidFill>
                <a:latin typeface="Tinos" panose="02020603050405020304" pitchFamily="18" charset="0"/>
              </a:defRPr>
            </a:lvl5pPr>
          </a:lstStyle>
          <a:p>
            <a:pPr lvl="0"/>
            <a:r>
              <a:rPr lang="et-EE" dirty="0" smtClean="0"/>
              <a:t>Lorem ipsum dolor sit amet, consectetur adipiscing elit. Praesent non consequat velit, in ultricies purus. In in eros orci. Duis lacinia tempus est, vel gravida ipsum lacinia in. Nam porttitor, eros in tristique bibendum, arcu magna eleifend tortor, non lacinia magna sem vel mauris. Quisque bibendum suscipit mauris a sagittis.</a:t>
            </a:r>
            <a:endParaRPr lang="en-US" dirty="0" smtClean="0"/>
          </a:p>
        </p:txBody>
      </p:sp>
      <p:sp>
        <p:nvSpPr>
          <p:cNvPr id="9" name="Text Placeholder 8"/>
          <p:cNvSpPr>
            <a:spLocks noGrp="1"/>
          </p:cNvSpPr>
          <p:nvPr>
            <p:ph type="body" sz="quarter" idx="11" hasCustomPrompt="1"/>
          </p:nvPr>
        </p:nvSpPr>
        <p:spPr>
          <a:xfrm>
            <a:off x="6105525" y="2682814"/>
            <a:ext cx="5780088" cy="1465323"/>
          </a:xfrm>
        </p:spPr>
        <p:txBody>
          <a:bodyPr>
            <a:noAutofit/>
          </a:bodyPr>
          <a:lstStyle>
            <a:lvl1pPr marL="0" indent="0" algn="l">
              <a:buNone/>
              <a:defRPr sz="3400" b="1" i="0" baseline="0">
                <a:solidFill>
                  <a:schemeClr val="bg1"/>
                </a:solidFill>
                <a:latin typeface="Times New Roman" panose="02020603050405020304" pitchFamily="18" charset="0"/>
                <a:cs typeface="Times New Roman" panose="02020603050405020304" pitchFamily="18" charset="0"/>
              </a:defRPr>
            </a:lvl1pPr>
            <a:lvl2pPr>
              <a:defRPr sz="3600" b="1" i="0">
                <a:solidFill>
                  <a:schemeClr val="bg1"/>
                </a:solidFill>
                <a:latin typeface="Tinos" panose="02020603050405020304" pitchFamily="18" charset="0"/>
              </a:defRPr>
            </a:lvl2pPr>
            <a:lvl3pPr>
              <a:defRPr sz="3600" b="1" i="0">
                <a:solidFill>
                  <a:schemeClr val="bg1"/>
                </a:solidFill>
                <a:latin typeface="Tinos" panose="02020603050405020304" pitchFamily="18" charset="0"/>
              </a:defRPr>
            </a:lvl3pPr>
            <a:lvl4pPr>
              <a:defRPr sz="3600" b="1" i="0">
                <a:solidFill>
                  <a:schemeClr val="bg1"/>
                </a:solidFill>
                <a:latin typeface="Tinos" panose="02020603050405020304" pitchFamily="18" charset="0"/>
              </a:defRPr>
            </a:lvl4pPr>
            <a:lvl5pPr>
              <a:defRPr sz="3600" b="1" i="0">
                <a:solidFill>
                  <a:schemeClr val="bg1"/>
                </a:solidFill>
                <a:latin typeface="Tinos" panose="02020603050405020304" pitchFamily="18" charset="0"/>
              </a:defRPr>
            </a:lvl5pPr>
          </a:lstStyle>
          <a:p>
            <a:pPr lvl="0"/>
            <a:r>
              <a:rPr lang="et-EE" dirty="0" smtClean="0"/>
              <a:t>Write a catchy header here!</a:t>
            </a:r>
            <a:endParaRPr lang="en-US" dirty="0" smtClean="0"/>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7010" y="-361655"/>
            <a:ext cx="6179568" cy="6179568"/>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65953" y="558548"/>
            <a:ext cx="3310135" cy="443485"/>
          </a:xfrm>
          <a:prstGeom prst="rect">
            <a:avLst/>
          </a:prstGeom>
        </p:spPr>
      </p:pic>
    </p:spTree>
    <p:extLst>
      <p:ext uri="{BB962C8B-B14F-4D97-AF65-F5344CB8AC3E}">
        <p14:creationId xmlns:p14="http://schemas.microsoft.com/office/powerpoint/2010/main" val="1234347202"/>
      </p:ext>
    </p:extLst>
  </p:cSld>
  <p:clrMapOvr>
    <a:masterClrMapping/>
  </p:clrMapOvr>
  <p:timing>
    <p:tnLst>
      <p:par>
        <p:cTn xmlns:p14="http://schemas.microsoft.com/office/powerpoint/2010/main" id="1" dur="indefinite" restart="never" nodeType="tmRoot"/>
      </p:par>
    </p:tnLst>
  </p:timing>
  <p:extLst mod="1">
    <p:ext uri="{DCECCB84-F9BA-43D5-87BE-67443E8EF086}">
      <p15:sldGuideLst xmlns="" xmlns:p15="http://schemas.microsoft.com/office/powerpoint/2012/main">
        <p15:guide id="1" orient="horz" pos="2160">
          <p15:clr>
            <a:srgbClr val="FBAE40"/>
          </p15:clr>
        </p15:guide>
        <p15:guide id="2" pos="3840">
          <p15:clr>
            <a:srgbClr val="FBAE40"/>
          </p15:clr>
        </p15:guide>
        <p15:guide id="3" orient="horz" pos="1502">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 Pealkiri, loetelu ja joonis">
    <p:bg>
      <p:bgPr>
        <a:solidFill>
          <a:srgbClr val="0061AA"/>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6105525" y="4148138"/>
            <a:ext cx="5770563" cy="2157412"/>
          </a:xfrm>
        </p:spPr>
        <p:txBody>
          <a:bodyPr>
            <a:normAutofit/>
          </a:bodyPr>
          <a:lstStyle>
            <a:lvl1pPr marL="0" indent="0">
              <a:buNone/>
              <a:defRPr sz="1800" baseline="0">
                <a:solidFill>
                  <a:schemeClr val="bg1"/>
                </a:solidFill>
                <a:latin typeface="Times New Roman" panose="02020603050405020304" pitchFamily="18" charset="0"/>
                <a:cs typeface="Times New Roman" panose="02020603050405020304" pitchFamily="18" charset="0"/>
              </a:defRPr>
            </a:lvl1pPr>
            <a:lvl2pPr marL="457200" indent="0">
              <a:buNone/>
              <a:defRPr>
                <a:solidFill>
                  <a:schemeClr val="bg1"/>
                </a:solidFill>
                <a:latin typeface="Tinos" panose="02020603050405020304" pitchFamily="18" charset="0"/>
              </a:defRPr>
            </a:lvl2pPr>
            <a:lvl3pPr marL="914400" indent="0">
              <a:buNone/>
              <a:defRPr>
                <a:solidFill>
                  <a:schemeClr val="bg1"/>
                </a:solidFill>
                <a:latin typeface="Tinos" panose="02020603050405020304" pitchFamily="18" charset="0"/>
              </a:defRPr>
            </a:lvl3pPr>
            <a:lvl4pPr marL="1371600" indent="0">
              <a:buNone/>
              <a:defRPr>
                <a:solidFill>
                  <a:schemeClr val="bg1"/>
                </a:solidFill>
                <a:latin typeface="Tinos" panose="02020603050405020304" pitchFamily="18" charset="0"/>
              </a:defRPr>
            </a:lvl4pPr>
            <a:lvl5pPr marL="1828800" indent="0">
              <a:buNone/>
              <a:defRPr>
                <a:solidFill>
                  <a:schemeClr val="bg1"/>
                </a:solidFill>
                <a:latin typeface="Tinos" panose="02020603050405020304" pitchFamily="18" charset="0"/>
              </a:defRPr>
            </a:lvl5pPr>
          </a:lstStyle>
          <a:p>
            <a:pPr lvl="0"/>
            <a:r>
              <a:rPr lang="et-EE" dirty="0" smtClean="0"/>
              <a:t>Lorem ipsum dolor sit amet, consectetur adipiscing elit. Praesent non consequat velit, in ultricies purus. In in eros orci. Duis lacinia tempus est, vel gravida ipsum lacinia in. Nam porttitor, eros in tristique bibendum, arcu magna eleifend tortor, non lacinia magna sem vel mauris. Quisque bibendum suscipit mauris a sagittis.</a:t>
            </a:r>
            <a:endParaRPr lang="en-US" dirty="0" smtClean="0"/>
          </a:p>
        </p:txBody>
      </p:sp>
      <p:sp>
        <p:nvSpPr>
          <p:cNvPr id="9" name="Text Placeholder 8"/>
          <p:cNvSpPr>
            <a:spLocks noGrp="1"/>
          </p:cNvSpPr>
          <p:nvPr>
            <p:ph type="body" sz="quarter" idx="11" hasCustomPrompt="1"/>
          </p:nvPr>
        </p:nvSpPr>
        <p:spPr>
          <a:xfrm>
            <a:off x="6105525" y="2682814"/>
            <a:ext cx="5780088" cy="1465323"/>
          </a:xfrm>
        </p:spPr>
        <p:txBody>
          <a:bodyPr>
            <a:noAutofit/>
          </a:bodyPr>
          <a:lstStyle>
            <a:lvl1pPr marL="0" indent="0" algn="l">
              <a:buNone/>
              <a:defRPr sz="3400" b="1" i="0" baseline="0">
                <a:solidFill>
                  <a:schemeClr val="bg1"/>
                </a:solidFill>
                <a:latin typeface="Times New Roman" panose="02020603050405020304" pitchFamily="18" charset="0"/>
                <a:cs typeface="Times New Roman" panose="02020603050405020304" pitchFamily="18" charset="0"/>
              </a:defRPr>
            </a:lvl1pPr>
            <a:lvl2pPr>
              <a:defRPr sz="3600" b="1" i="0">
                <a:solidFill>
                  <a:schemeClr val="bg1"/>
                </a:solidFill>
                <a:latin typeface="Tinos" panose="02020603050405020304" pitchFamily="18" charset="0"/>
              </a:defRPr>
            </a:lvl2pPr>
            <a:lvl3pPr>
              <a:defRPr sz="3600" b="1" i="0">
                <a:solidFill>
                  <a:schemeClr val="bg1"/>
                </a:solidFill>
                <a:latin typeface="Tinos" panose="02020603050405020304" pitchFamily="18" charset="0"/>
              </a:defRPr>
            </a:lvl3pPr>
            <a:lvl4pPr>
              <a:defRPr sz="3600" b="1" i="0">
                <a:solidFill>
                  <a:schemeClr val="bg1"/>
                </a:solidFill>
                <a:latin typeface="Tinos" panose="02020603050405020304" pitchFamily="18" charset="0"/>
              </a:defRPr>
            </a:lvl4pPr>
            <a:lvl5pPr>
              <a:defRPr sz="3600" b="1" i="0">
                <a:solidFill>
                  <a:schemeClr val="bg1"/>
                </a:solidFill>
                <a:latin typeface="Tinos" panose="02020603050405020304" pitchFamily="18" charset="0"/>
              </a:defRPr>
            </a:lvl5pPr>
          </a:lstStyle>
          <a:p>
            <a:pPr lvl="0"/>
            <a:r>
              <a:rPr lang="et-EE" dirty="0" smtClean="0"/>
              <a:t>Write a catchy header here!</a:t>
            </a:r>
            <a:endParaRPr lang="en-US" dirty="0" smtClean="0"/>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0798" y="-527034"/>
            <a:ext cx="5822918" cy="5822918"/>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75478" y="558548"/>
            <a:ext cx="3310135" cy="443485"/>
          </a:xfrm>
          <a:prstGeom prst="rect">
            <a:avLst/>
          </a:prstGeom>
        </p:spPr>
      </p:pic>
    </p:spTree>
    <p:extLst>
      <p:ext uri="{BB962C8B-B14F-4D97-AF65-F5344CB8AC3E}">
        <p14:creationId xmlns:p14="http://schemas.microsoft.com/office/powerpoint/2010/main" val="2540718955"/>
      </p:ext>
    </p:extLst>
  </p:cSld>
  <p:clrMapOvr>
    <a:masterClrMapping/>
  </p:clrMapOvr>
  <p:timing>
    <p:tnLst>
      <p:par>
        <p:cTn xmlns:p14="http://schemas.microsoft.com/office/powerpoint/2010/main" id="1" dur="indefinite" restart="never" nodeType="tmRoot"/>
      </p:par>
    </p:tnLst>
  </p:timing>
  <p:extLst mod="1">
    <p:ext uri="{DCECCB84-F9BA-43D5-87BE-67443E8EF086}">
      <p15:sldGuideLst xmlns="" xmlns:p15="http://schemas.microsoft.com/office/powerpoint/2012/main">
        <p15:guide id="1" orient="horz" pos="2160">
          <p15:clr>
            <a:srgbClr val="FBAE40"/>
          </p15:clr>
        </p15:guide>
        <p15:guide id="2" pos="3840">
          <p15:clr>
            <a:srgbClr val="FBAE40"/>
          </p15:clr>
        </p15:guide>
        <p15:guide id="3" orient="horz" pos="150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 Pealkiri, loetelu ja joonis">
    <p:bg>
      <p:bgPr>
        <a:solidFill>
          <a:srgbClr val="0061AA"/>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1055061" y="3429000"/>
            <a:ext cx="5040940" cy="2854842"/>
          </a:xfrm>
        </p:spPr>
        <p:txBody>
          <a:bodyPr>
            <a:normAutofit/>
          </a:bodyPr>
          <a:lstStyle>
            <a:lvl1pPr marL="0" indent="0">
              <a:buNone/>
              <a:defRPr sz="1800" baseline="0">
                <a:solidFill>
                  <a:schemeClr val="bg1"/>
                </a:solidFill>
                <a:latin typeface="Times New Roman" panose="02020603050405020304" pitchFamily="18" charset="0"/>
                <a:cs typeface="Times New Roman" panose="02020603050405020304" pitchFamily="18" charset="0"/>
              </a:defRPr>
            </a:lvl1pPr>
            <a:lvl2pPr marL="457200" indent="0">
              <a:buNone/>
              <a:defRPr>
                <a:solidFill>
                  <a:schemeClr val="bg1"/>
                </a:solidFill>
                <a:latin typeface="Tinos" panose="02020603050405020304" pitchFamily="18" charset="0"/>
              </a:defRPr>
            </a:lvl2pPr>
            <a:lvl3pPr marL="914400" indent="0">
              <a:buNone/>
              <a:defRPr>
                <a:solidFill>
                  <a:schemeClr val="bg1"/>
                </a:solidFill>
                <a:latin typeface="Tinos" panose="02020603050405020304" pitchFamily="18" charset="0"/>
              </a:defRPr>
            </a:lvl3pPr>
            <a:lvl4pPr marL="1371600" indent="0">
              <a:buNone/>
              <a:defRPr>
                <a:solidFill>
                  <a:schemeClr val="bg1"/>
                </a:solidFill>
                <a:latin typeface="Tinos" panose="02020603050405020304" pitchFamily="18" charset="0"/>
              </a:defRPr>
            </a:lvl4pPr>
            <a:lvl5pPr marL="1828800" indent="0">
              <a:buNone/>
              <a:defRPr>
                <a:solidFill>
                  <a:schemeClr val="bg1"/>
                </a:solidFill>
                <a:latin typeface="Tinos" panose="02020603050405020304" pitchFamily="18" charset="0"/>
              </a:defRPr>
            </a:lvl5pPr>
          </a:lstStyle>
          <a:p>
            <a:pPr lvl="0"/>
            <a:r>
              <a:rPr lang="et-EE" dirty="0" smtClean="0"/>
              <a:t>Lorem ipsum dolor sit amet, consectetur adipiscing elit. Praesent non consequat velit, in ultricies purus. In in eros orci. Duis lacinia tempus est, vel gravida ipsum lacinia in. Nam porttitor, eros in tristique bibendum, arcu magna eleifend tortor, non lacinia magna sem vel mauris. Quisque bibendum suscipit mauris a sagittis.</a:t>
            </a:r>
            <a:endParaRPr lang="en-US" dirty="0" smtClean="0"/>
          </a:p>
        </p:txBody>
      </p:sp>
      <p:sp>
        <p:nvSpPr>
          <p:cNvPr id="9" name="Text Placeholder 8"/>
          <p:cNvSpPr>
            <a:spLocks noGrp="1"/>
          </p:cNvSpPr>
          <p:nvPr>
            <p:ph type="body" sz="quarter" idx="11" hasCustomPrompt="1"/>
          </p:nvPr>
        </p:nvSpPr>
        <p:spPr>
          <a:xfrm>
            <a:off x="1055060" y="1963676"/>
            <a:ext cx="5040941" cy="1465323"/>
          </a:xfrm>
        </p:spPr>
        <p:txBody>
          <a:bodyPr>
            <a:noAutofit/>
          </a:bodyPr>
          <a:lstStyle>
            <a:lvl1pPr marL="0" indent="0" algn="l">
              <a:buNone/>
              <a:defRPr sz="3400" b="1" i="0" baseline="0">
                <a:solidFill>
                  <a:schemeClr val="bg1"/>
                </a:solidFill>
                <a:latin typeface="Times New Roman" panose="02020603050405020304" pitchFamily="18" charset="0"/>
                <a:cs typeface="Times New Roman" panose="02020603050405020304" pitchFamily="18" charset="0"/>
              </a:defRPr>
            </a:lvl1pPr>
            <a:lvl2pPr>
              <a:defRPr sz="3600" b="1" i="0">
                <a:solidFill>
                  <a:schemeClr val="bg1"/>
                </a:solidFill>
                <a:latin typeface="Tinos" panose="02020603050405020304" pitchFamily="18" charset="0"/>
              </a:defRPr>
            </a:lvl2pPr>
            <a:lvl3pPr>
              <a:defRPr sz="3600" b="1" i="0">
                <a:solidFill>
                  <a:schemeClr val="bg1"/>
                </a:solidFill>
                <a:latin typeface="Tinos" panose="02020603050405020304" pitchFamily="18" charset="0"/>
              </a:defRPr>
            </a:lvl3pPr>
            <a:lvl4pPr>
              <a:defRPr sz="3600" b="1" i="0">
                <a:solidFill>
                  <a:schemeClr val="bg1"/>
                </a:solidFill>
                <a:latin typeface="Tinos" panose="02020603050405020304" pitchFamily="18" charset="0"/>
              </a:defRPr>
            </a:lvl4pPr>
            <a:lvl5pPr>
              <a:defRPr sz="3600" b="1" i="0">
                <a:solidFill>
                  <a:schemeClr val="bg1"/>
                </a:solidFill>
                <a:latin typeface="Tinos" panose="02020603050405020304" pitchFamily="18" charset="0"/>
              </a:defRPr>
            </a:lvl5pPr>
          </a:lstStyle>
          <a:p>
            <a:pPr lvl="0"/>
            <a:r>
              <a:rPr lang="et-EE" dirty="0" smtClean="0"/>
              <a:t>Write a catchy header here!</a:t>
            </a:r>
            <a:endParaRPr lang="en-US" dirty="0" smtClean="0"/>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29673" y="722559"/>
            <a:ext cx="6100196" cy="6100196"/>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60869" y="558548"/>
            <a:ext cx="3310135" cy="443485"/>
          </a:xfrm>
          <a:prstGeom prst="rect">
            <a:avLst/>
          </a:prstGeom>
        </p:spPr>
      </p:pic>
    </p:spTree>
    <p:extLst>
      <p:ext uri="{BB962C8B-B14F-4D97-AF65-F5344CB8AC3E}">
        <p14:creationId xmlns:p14="http://schemas.microsoft.com/office/powerpoint/2010/main" val="2483213647"/>
      </p:ext>
    </p:extLst>
  </p:cSld>
  <p:clrMapOvr>
    <a:masterClrMapping/>
  </p:clrMapOvr>
  <p:timing>
    <p:tnLst>
      <p:par>
        <p:cTn xmlns:p14="http://schemas.microsoft.com/office/powerpoint/2010/main" id="1" dur="indefinite" restart="never" nodeType="tmRoot"/>
      </p:par>
    </p:tnLst>
  </p:timing>
  <p:extLst mod="1">
    <p:ext uri="{DCECCB84-F9BA-43D5-87BE-67443E8EF086}">
      <p15:sldGuideLst xmlns="" xmlns:p15="http://schemas.microsoft.com/office/powerpoint/2012/main">
        <p15:guide id="1" orient="horz" pos="2160">
          <p15:clr>
            <a:srgbClr val="FBAE40"/>
          </p15:clr>
        </p15:guide>
        <p15:guide id="2" pos="3840">
          <p15:clr>
            <a:srgbClr val="FBAE40"/>
          </p15:clr>
        </p15:guide>
        <p15:guide id="3" orient="horz" pos="150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 Pealkiri ja loetelu">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065229" y="2718962"/>
            <a:ext cx="10515600" cy="3587570"/>
          </a:xfrm>
        </p:spPr>
        <p:txBody>
          <a:bodyPr/>
          <a:lstStyle>
            <a:lvl1pPr>
              <a:defRPr baseline="0"/>
            </a:lvl1pPr>
            <a:lvl2pPr>
              <a:defRPr sz="1400"/>
            </a:lvl2pPr>
            <a:lvl3pPr>
              <a:defRPr sz="1500"/>
            </a:lvl3pPr>
          </a:lstStyle>
          <a:p>
            <a:pPr lvl="0"/>
            <a:r>
              <a:rPr lang="et-EE" dirty="0" smtClean="0"/>
              <a:t>Text goes here</a:t>
            </a:r>
            <a:endParaRPr lang="en-US" dirty="0" smtClean="0"/>
          </a:p>
          <a:p>
            <a:pPr lvl="1"/>
            <a:r>
              <a:rPr lang="et-EE" dirty="0" smtClean="0"/>
              <a:t>Text goes here</a:t>
            </a:r>
            <a:endParaRPr lang="en-US" dirty="0" smtClean="0"/>
          </a:p>
        </p:txBody>
      </p:sp>
      <p:sp>
        <p:nvSpPr>
          <p:cNvPr id="5" name="Text Placeholder 4"/>
          <p:cNvSpPr>
            <a:spLocks noGrp="1"/>
          </p:cNvSpPr>
          <p:nvPr>
            <p:ph type="body" sz="quarter" idx="10" hasCustomPrompt="1"/>
          </p:nvPr>
        </p:nvSpPr>
        <p:spPr>
          <a:xfrm>
            <a:off x="1065213" y="1270000"/>
            <a:ext cx="10515600" cy="1448962"/>
          </a:xfrm>
        </p:spPr>
        <p:txBody>
          <a:bodyPr>
            <a:noAutofit/>
          </a:bodyPr>
          <a:lstStyle>
            <a:lvl1pPr marL="0" indent="0">
              <a:buNone/>
              <a:defRPr sz="3400" b="1" i="0" baseline="0">
                <a:latin typeface="Times New Roman" panose="02020603050405020304" pitchFamily="18" charset="0"/>
                <a:ea typeface="Tinos" panose="02020603050405020304" pitchFamily="18" charset="0"/>
                <a:cs typeface="Times New Roman" panose="02020603050405020304" pitchFamily="18" charset="0"/>
              </a:defRPr>
            </a:lvl1pPr>
            <a:lvl2pPr marL="457200" indent="0">
              <a:buNone/>
              <a:defRPr sz="3400" b="1" i="0">
                <a:latin typeface="Tinos" panose="02020603050405020304" pitchFamily="18" charset="0"/>
              </a:defRPr>
            </a:lvl2pPr>
            <a:lvl3pPr marL="914400" indent="0">
              <a:buNone/>
              <a:defRPr sz="3400" b="1" i="0">
                <a:latin typeface="Tinos" panose="02020603050405020304" pitchFamily="18" charset="0"/>
              </a:defRPr>
            </a:lvl3pPr>
            <a:lvl4pPr marL="1371600" indent="0">
              <a:buNone/>
              <a:defRPr sz="3400" b="1" i="0">
                <a:latin typeface="Tinos" panose="02020603050405020304" pitchFamily="18" charset="0"/>
              </a:defRPr>
            </a:lvl4pPr>
            <a:lvl5pPr marL="1828800" indent="0">
              <a:buNone/>
              <a:defRPr sz="3400" b="1" i="0">
                <a:latin typeface="Tinos" panose="02020603050405020304" pitchFamily="18" charset="0"/>
              </a:defRPr>
            </a:lvl5pPr>
          </a:lstStyle>
          <a:p>
            <a:pPr lvl="0"/>
            <a:r>
              <a:rPr lang="et-EE" dirty="0" smtClean="0"/>
              <a:t>Write a catchy header here!</a:t>
            </a:r>
            <a:endParaRPr lang="en-US" dirty="0" smtClean="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55732" y="574862"/>
            <a:ext cx="3310135" cy="443485"/>
          </a:xfrm>
          <a:prstGeom prst="rect">
            <a:avLst/>
          </a:prstGeom>
        </p:spPr>
      </p:pic>
    </p:spTree>
    <p:extLst>
      <p:ext uri="{BB962C8B-B14F-4D97-AF65-F5344CB8AC3E}">
        <p14:creationId xmlns:p14="http://schemas.microsoft.com/office/powerpoint/2010/main" val="1376413113"/>
      </p:ext>
    </p:extLst>
  </p:cSld>
  <p:clrMapOvr>
    <a:masterClrMapping/>
  </p:clrMapOvr>
  <p:timing>
    <p:tnLst>
      <p:par>
        <p:cTn xmlns:p14="http://schemas.microsoft.com/office/powerpoint/2010/mai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 Pealkiri, alapealkiri, tekst, foto taust_HEL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1" name="Title 1"/>
          <p:cNvSpPr>
            <a:spLocks noGrp="1"/>
          </p:cNvSpPr>
          <p:nvPr>
            <p:ph type="title" hasCustomPrompt="1"/>
          </p:nvPr>
        </p:nvSpPr>
        <p:spPr>
          <a:xfrm>
            <a:off x="1073084" y="3429002"/>
            <a:ext cx="6015087" cy="715962"/>
          </a:xfrm>
        </p:spPr>
        <p:txBody>
          <a:bodyPr anchor="t">
            <a:normAutofit/>
          </a:bodyPr>
          <a:lstStyle>
            <a:lvl1pPr algn="l">
              <a:defRPr sz="2400" b="1" i="0" baseline="0">
                <a:solidFill>
                  <a:srgbClr val="0061AA"/>
                </a:solidFill>
              </a:defRPr>
            </a:lvl1pPr>
          </a:lstStyle>
          <a:p>
            <a:r>
              <a:rPr lang="et-EE" dirty="0" smtClean="0"/>
              <a:t>Subtitle goes here</a:t>
            </a:r>
            <a:endParaRPr lang="en-US" dirty="0"/>
          </a:p>
        </p:txBody>
      </p:sp>
      <p:sp>
        <p:nvSpPr>
          <p:cNvPr id="11" name="Text Placeholder 3"/>
          <p:cNvSpPr>
            <a:spLocks noGrp="1"/>
          </p:cNvSpPr>
          <p:nvPr>
            <p:ph type="body" sz="quarter" idx="10" hasCustomPrompt="1"/>
          </p:nvPr>
        </p:nvSpPr>
        <p:spPr>
          <a:xfrm>
            <a:off x="1050215" y="1305447"/>
            <a:ext cx="5045785" cy="2139961"/>
          </a:xfrm>
        </p:spPr>
        <p:txBody>
          <a:bodyPr>
            <a:noAutofit/>
          </a:bodyPr>
          <a:lstStyle>
            <a:lvl1pPr marL="0" indent="0" algn="l">
              <a:buNone/>
              <a:defRPr sz="4600" b="1" i="0" baseline="0">
                <a:solidFill>
                  <a:srgbClr val="0061AA"/>
                </a:solidFill>
                <a:latin typeface="Times New Roman" panose="02020603050405020304" pitchFamily="18" charset="0"/>
                <a:cs typeface="Times New Roman" panose="02020603050405020304" pitchFamily="18" charset="0"/>
              </a:defRPr>
            </a:lvl1pPr>
            <a:lvl2pPr>
              <a:defRPr b="1" i="0">
                <a:solidFill>
                  <a:schemeClr val="bg1"/>
                </a:solidFill>
                <a:latin typeface="Tinos" panose="02020603050405020304" pitchFamily="18" charset="0"/>
              </a:defRPr>
            </a:lvl2pPr>
            <a:lvl3pPr>
              <a:defRPr b="1" i="0">
                <a:solidFill>
                  <a:schemeClr val="bg1"/>
                </a:solidFill>
                <a:latin typeface="Tinos" panose="02020603050405020304" pitchFamily="18" charset="0"/>
              </a:defRPr>
            </a:lvl3pPr>
            <a:lvl4pPr>
              <a:defRPr b="1" i="0">
                <a:solidFill>
                  <a:schemeClr val="bg1"/>
                </a:solidFill>
                <a:latin typeface="Tinos" panose="02020603050405020304" pitchFamily="18" charset="0"/>
              </a:defRPr>
            </a:lvl4pPr>
            <a:lvl5pPr>
              <a:defRPr b="1" i="0">
                <a:solidFill>
                  <a:schemeClr val="bg1"/>
                </a:solidFill>
                <a:latin typeface="Tinos" panose="02020603050405020304" pitchFamily="18" charset="0"/>
              </a:defRPr>
            </a:lvl5pPr>
          </a:lstStyle>
          <a:p>
            <a:pPr lvl="0"/>
            <a:r>
              <a:rPr lang="et-EE" dirty="0" smtClean="0"/>
              <a:t>Write a catchy header here!</a:t>
            </a:r>
            <a:endParaRPr lang="en-US" dirty="0" smtClean="0"/>
          </a:p>
        </p:txBody>
      </p:sp>
      <p:sp>
        <p:nvSpPr>
          <p:cNvPr id="4" name="Text Placeholder 3"/>
          <p:cNvSpPr>
            <a:spLocks noGrp="1"/>
          </p:cNvSpPr>
          <p:nvPr>
            <p:ph type="body" sz="quarter" idx="13" hasCustomPrompt="1"/>
          </p:nvPr>
        </p:nvSpPr>
        <p:spPr>
          <a:xfrm>
            <a:off x="1065213" y="4144963"/>
            <a:ext cx="7181850" cy="2171170"/>
          </a:xfrm>
        </p:spPr>
        <p:txBody>
          <a:bodyPr>
            <a:noAutofit/>
          </a:bodyPr>
          <a:lstStyle>
            <a:lvl1pPr marL="0" indent="0">
              <a:buNone/>
              <a:defRPr sz="1800" b="0" i="0" baseline="0">
                <a:solidFill>
                  <a:srgbClr val="0061AA"/>
                </a:solidFill>
                <a:latin typeface="Times New Roman" panose="02020603050405020304" pitchFamily="18" charset="0"/>
                <a:cs typeface="Times New Roman" panose="02020603050405020304" pitchFamily="18" charset="0"/>
              </a:defRPr>
            </a:lvl1pPr>
            <a:lvl2pPr marL="457200" indent="0">
              <a:buNone/>
              <a:defRPr sz="1800" b="1" i="0">
                <a:solidFill>
                  <a:schemeClr val="bg1"/>
                </a:solidFill>
                <a:latin typeface="Tinos" panose="02020603050405020304" pitchFamily="18" charset="0"/>
              </a:defRPr>
            </a:lvl2pPr>
            <a:lvl3pPr marL="914400" indent="0">
              <a:buNone/>
              <a:defRPr sz="1800" b="1" i="0">
                <a:solidFill>
                  <a:schemeClr val="bg1"/>
                </a:solidFill>
                <a:latin typeface="Tinos" panose="02020603050405020304" pitchFamily="18" charset="0"/>
              </a:defRPr>
            </a:lvl3pPr>
            <a:lvl4pPr marL="1371600" indent="0">
              <a:buNone/>
              <a:defRPr sz="1800" b="1" i="0">
                <a:solidFill>
                  <a:schemeClr val="bg1"/>
                </a:solidFill>
                <a:latin typeface="Tinos" panose="02020603050405020304" pitchFamily="18" charset="0"/>
              </a:defRPr>
            </a:lvl4pPr>
            <a:lvl5pPr marL="1828800" indent="0">
              <a:buNone/>
              <a:defRPr sz="1800" b="1" i="0">
                <a:solidFill>
                  <a:schemeClr val="bg1"/>
                </a:solidFill>
                <a:latin typeface="Tinos" panose="02020603050405020304" pitchFamily="18" charset="0"/>
              </a:defRPr>
            </a:lvl5pPr>
          </a:lstStyle>
          <a:p>
            <a:pPr lvl="0"/>
            <a:r>
              <a:rPr lang="et-EE" dirty="0" smtClean="0"/>
              <a:t>Sed suscipit purus quis ante convallis malesuada. Sed sit amet imperdiet diam. Mauris feugiat sed arcu eget ornare. Sed venenatis dui nisl, et tempus felis rutrum sit amet. Pellentesque a pulvinar velit, nec consectetur lectus. Donec pellentesque eu metus id pellentesque. Etiam tristique mi vitae augue scelerisque, sed interdum nulla consequat. </a:t>
            </a:r>
            <a:endParaRPr lang="en-US" dirty="0" smtClean="0"/>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3084" y="574862"/>
            <a:ext cx="3310135" cy="443485"/>
          </a:xfrm>
          <a:prstGeom prst="rect">
            <a:avLst/>
          </a:prstGeom>
        </p:spPr>
      </p:pic>
    </p:spTree>
    <p:extLst>
      <p:ext uri="{BB962C8B-B14F-4D97-AF65-F5344CB8AC3E}">
        <p14:creationId xmlns:p14="http://schemas.microsoft.com/office/powerpoint/2010/main" val="1853421757"/>
      </p:ext>
    </p:extLst>
  </p:cSld>
  <p:clrMapOvr>
    <a:masterClrMapping/>
  </p:clrMapOvr>
  <p:timing>
    <p:tnLst>
      <p:par>
        <p:cTn xmlns:p14="http://schemas.microsoft.com/office/powerpoint/2010/main" id="1" dur="indefinite" restart="never" nodeType="tmRoot"/>
      </p:par>
    </p:tnLst>
  </p:timing>
  <p:extLst mod="1">
    <p:ext uri="{DCECCB84-F9BA-43D5-87BE-67443E8EF086}">
      <p15:sldGuideLst xmlns="" xmlns:p15="http://schemas.microsoft.com/office/powerpoint/2012/main">
        <p15:guide id="1" orient="horz" pos="2160">
          <p15:clr>
            <a:srgbClr val="FBAE40"/>
          </p15:clr>
        </p15:guide>
        <p15:guide id="2" pos="3840">
          <p15:clr>
            <a:srgbClr val="FBAE40"/>
          </p15:clr>
        </p15:guide>
        <p15:guide id="3" orient="horz" pos="1502">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5. Pealkiri, alapealkiri, tekst, foto taust_HEL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1"/>
          <p:cNvSpPr>
            <a:spLocks noGrp="1"/>
          </p:cNvSpPr>
          <p:nvPr>
            <p:ph type="title" hasCustomPrompt="1"/>
          </p:nvPr>
        </p:nvSpPr>
        <p:spPr>
          <a:xfrm>
            <a:off x="1073084" y="3429002"/>
            <a:ext cx="6015087" cy="715962"/>
          </a:xfrm>
        </p:spPr>
        <p:txBody>
          <a:bodyPr anchor="t">
            <a:normAutofit/>
          </a:bodyPr>
          <a:lstStyle>
            <a:lvl1pPr algn="l">
              <a:defRPr sz="2400" b="1" i="0" baseline="0">
                <a:solidFill>
                  <a:srgbClr val="0061AA"/>
                </a:solidFill>
              </a:defRPr>
            </a:lvl1pPr>
          </a:lstStyle>
          <a:p>
            <a:r>
              <a:rPr lang="et-EE" dirty="0" smtClean="0"/>
              <a:t>Subtitle goes here</a:t>
            </a:r>
            <a:endParaRPr lang="en-US" dirty="0"/>
          </a:p>
        </p:txBody>
      </p:sp>
      <p:sp>
        <p:nvSpPr>
          <p:cNvPr id="6" name="Text Placeholder 3"/>
          <p:cNvSpPr>
            <a:spLocks noGrp="1"/>
          </p:cNvSpPr>
          <p:nvPr>
            <p:ph type="body" sz="quarter" idx="10" hasCustomPrompt="1"/>
          </p:nvPr>
        </p:nvSpPr>
        <p:spPr>
          <a:xfrm>
            <a:off x="1050215" y="1305447"/>
            <a:ext cx="5045785" cy="2139961"/>
          </a:xfrm>
        </p:spPr>
        <p:txBody>
          <a:bodyPr>
            <a:noAutofit/>
          </a:bodyPr>
          <a:lstStyle>
            <a:lvl1pPr marL="0" indent="0" algn="l">
              <a:buNone/>
              <a:defRPr sz="4600" b="1" i="0" baseline="0">
                <a:solidFill>
                  <a:srgbClr val="0061AA"/>
                </a:solidFill>
                <a:latin typeface="Times New Roman" panose="02020603050405020304" pitchFamily="18" charset="0"/>
                <a:cs typeface="Times New Roman" panose="02020603050405020304" pitchFamily="18" charset="0"/>
              </a:defRPr>
            </a:lvl1pPr>
            <a:lvl2pPr>
              <a:defRPr b="1" i="0">
                <a:solidFill>
                  <a:schemeClr val="bg1"/>
                </a:solidFill>
                <a:latin typeface="Tinos" panose="02020603050405020304" pitchFamily="18" charset="0"/>
              </a:defRPr>
            </a:lvl2pPr>
            <a:lvl3pPr>
              <a:defRPr b="1" i="0">
                <a:solidFill>
                  <a:schemeClr val="bg1"/>
                </a:solidFill>
                <a:latin typeface="Tinos" panose="02020603050405020304" pitchFamily="18" charset="0"/>
              </a:defRPr>
            </a:lvl3pPr>
            <a:lvl4pPr>
              <a:defRPr b="1" i="0">
                <a:solidFill>
                  <a:schemeClr val="bg1"/>
                </a:solidFill>
                <a:latin typeface="Tinos" panose="02020603050405020304" pitchFamily="18" charset="0"/>
              </a:defRPr>
            </a:lvl4pPr>
            <a:lvl5pPr>
              <a:defRPr b="1" i="0">
                <a:solidFill>
                  <a:schemeClr val="bg1"/>
                </a:solidFill>
                <a:latin typeface="Tinos" panose="02020603050405020304" pitchFamily="18" charset="0"/>
              </a:defRPr>
            </a:lvl5pPr>
          </a:lstStyle>
          <a:p>
            <a:pPr lvl="0"/>
            <a:r>
              <a:rPr lang="et-EE" dirty="0" smtClean="0"/>
              <a:t>Write a catchy header here!</a:t>
            </a:r>
            <a:endParaRPr lang="en-US" dirty="0" smtClean="0"/>
          </a:p>
        </p:txBody>
      </p:sp>
      <p:sp>
        <p:nvSpPr>
          <p:cNvPr id="7" name="Text Placeholder 3"/>
          <p:cNvSpPr>
            <a:spLocks noGrp="1"/>
          </p:cNvSpPr>
          <p:nvPr>
            <p:ph type="body" sz="quarter" idx="13" hasCustomPrompt="1"/>
          </p:nvPr>
        </p:nvSpPr>
        <p:spPr>
          <a:xfrm>
            <a:off x="1065213" y="4144963"/>
            <a:ext cx="7181850" cy="2171170"/>
          </a:xfrm>
        </p:spPr>
        <p:txBody>
          <a:bodyPr>
            <a:noAutofit/>
          </a:bodyPr>
          <a:lstStyle>
            <a:lvl1pPr marL="0" indent="0">
              <a:buNone/>
              <a:defRPr sz="1800" b="0" i="0" baseline="0">
                <a:solidFill>
                  <a:srgbClr val="0061AA"/>
                </a:solidFill>
                <a:latin typeface="Times New Roman" panose="02020603050405020304" pitchFamily="18" charset="0"/>
                <a:cs typeface="Times New Roman" panose="02020603050405020304" pitchFamily="18" charset="0"/>
              </a:defRPr>
            </a:lvl1pPr>
            <a:lvl2pPr marL="457200" indent="0">
              <a:buNone/>
              <a:defRPr sz="1800" b="1" i="0">
                <a:solidFill>
                  <a:schemeClr val="bg1"/>
                </a:solidFill>
                <a:latin typeface="Tinos" panose="02020603050405020304" pitchFamily="18" charset="0"/>
              </a:defRPr>
            </a:lvl2pPr>
            <a:lvl3pPr marL="914400" indent="0">
              <a:buNone/>
              <a:defRPr sz="1800" b="1" i="0">
                <a:solidFill>
                  <a:schemeClr val="bg1"/>
                </a:solidFill>
                <a:latin typeface="Tinos" panose="02020603050405020304" pitchFamily="18" charset="0"/>
              </a:defRPr>
            </a:lvl3pPr>
            <a:lvl4pPr marL="1371600" indent="0">
              <a:buNone/>
              <a:defRPr sz="1800" b="1" i="0">
                <a:solidFill>
                  <a:schemeClr val="bg1"/>
                </a:solidFill>
                <a:latin typeface="Tinos" panose="02020603050405020304" pitchFamily="18" charset="0"/>
              </a:defRPr>
            </a:lvl4pPr>
            <a:lvl5pPr marL="1828800" indent="0">
              <a:buNone/>
              <a:defRPr sz="1800" b="1" i="0">
                <a:solidFill>
                  <a:schemeClr val="bg1"/>
                </a:solidFill>
                <a:latin typeface="Tinos" panose="02020603050405020304" pitchFamily="18" charset="0"/>
              </a:defRPr>
            </a:lvl5pPr>
          </a:lstStyle>
          <a:p>
            <a:pPr lvl="0"/>
            <a:r>
              <a:rPr lang="et-EE" dirty="0" smtClean="0"/>
              <a:t>Sed suscipit purus quis ante convallis malesuada. Sed sit amet imperdiet diam. Mauris feugiat sed arcu eget ornare. Sed venenatis dui nisl, et tempus felis rutrum sit amet. Pellentesque a pulvinar velit, nec consectetur lectus. Donec pellentesque eu metus id pellentesque. Etiam tristique mi vitae augue scelerisque, sed interdum nulla consequat. </a:t>
            </a:r>
            <a:endParaRPr lang="en-US" dirty="0" smtClean="0"/>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3084" y="574862"/>
            <a:ext cx="3310135" cy="443485"/>
          </a:xfrm>
          <a:prstGeom prst="rect">
            <a:avLst/>
          </a:prstGeom>
        </p:spPr>
      </p:pic>
    </p:spTree>
    <p:extLst>
      <p:ext uri="{BB962C8B-B14F-4D97-AF65-F5344CB8AC3E}">
        <p14:creationId xmlns:p14="http://schemas.microsoft.com/office/powerpoint/2010/main" val="3212782020"/>
      </p:ext>
    </p:extLst>
  </p:cSld>
  <p:clrMapOvr>
    <a:masterClrMapping/>
  </p:clrMapOvr>
  <p:timing>
    <p:tnLst>
      <p:par>
        <p:cTn xmlns:p14="http://schemas.microsoft.com/office/powerpoint/2010/main" id="1" dur="indefinite" restart="never" nodeType="tmRoot"/>
      </p:par>
    </p:tnLst>
  </p:timing>
  <p:extLst mod="1">
    <p:ext uri="{DCECCB84-F9BA-43D5-87BE-67443E8EF086}">
      <p15:sldGuideLst xmlns="" xmlns:p15="http://schemas.microsoft.com/office/powerpoint/2012/main">
        <p15:guide id="1" orient="horz" pos="2160">
          <p15:clr>
            <a:srgbClr val="FBAE40"/>
          </p15:clr>
        </p15:guide>
        <p15:guide id="2" pos="3840">
          <p15:clr>
            <a:srgbClr val="FBAE40"/>
          </p15:clr>
        </p15:guide>
        <p15:guide id="3" orient="horz" pos="1502">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6. Pealkiri, alapealkiri, tekst, foto taust_HEL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1"/>
          <p:cNvSpPr>
            <a:spLocks noGrp="1"/>
          </p:cNvSpPr>
          <p:nvPr>
            <p:ph type="title" hasCustomPrompt="1"/>
          </p:nvPr>
        </p:nvSpPr>
        <p:spPr>
          <a:xfrm>
            <a:off x="1073084" y="3429002"/>
            <a:ext cx="6015087" cy="715962"/>
          </a:xfrm>
        </p:spPr>
        <p:txBody>
          <a:bodyPr anchor="t">
            <a:normAutofit/>
          </a:bodyPr>
          <a:lstStyle>
            <a:lvl1pPr algn="l">
              <a:defRPr sz="2400" b="1" i="0" baseline="0">
                <a:solidFill>
                  <a:srgbClr val="0061AA"/>
                </a:solidFill>
              </a:defRPr>
            </a:lvl1pPr>
          </a:lstStyle>
          <a:p>
            <a:r>
              <a:rPr lang="et-EE" dirty="0" smtClean="0"/>
              <a:t>Subtitle goes here</a:t>
            </a:r>
            <a:endParaRPr lang="en-US" dirty="0"/>
          </a:p>
        </p:txBody>
      </p:sp>
      <p:sp>
        <p:nvSpPr>
          <p:cNvPr id="6" name="Text Placeholder 3"/>
          <p:cNvSpPr>
            <a:spLocks noGrp="1"/>
          </p:cNvSpPr>
          <p:nvPr>
            <p:ph type="body" sz="quarter" idx="10" hasCustomPrompt="1"/>
          </p:nvPr>
        </p:nvSpPr>
        <p:spPr>
          <a:xfrm>
            <a:off x="1050215" y="1305447"/>
            <a:ext cx="5045785" cy="2139961"/>
          </a:xfrm>
        </p:spPr>
        <p:txBody>
          <a:bodyPr>
            <a:noAutofit/>
          </a:bodyPr>
          <a:lstStyle>
            <a:lvl1pPr marL="0" indent="0" algn="l">
              <a:buNone/>
              <a:defRPr sz="4600" b="1" i="0" baseline="0">
                <a:solidFill>
                  <a:srgbClr val="0061AA"/>
                </a:solidFill>
                <a:latin typeface="Times New Roman" panose="02020603050405020304" pitchFamily="18" charset="0"/>
                <a:cs typeface="Times New Roman" panose="02020603050405020304" pitchFamily="18" charset="0"/>
              </a:defRPr>
            </a:lvl1pPr>
            <a:lvl2pPr>
              <a:defRPr b="1" i="0">
                <a:solidFill>
                  <a:schemeClr val="bg1"/>
                </a:solidFill>
                <a:latin typeface="Tinos" panose="02020603050405020304" pitchFamily="18" charset="0"/>
              </a:defRPr>
            </a:lvl2pPr>
            <a:lvl3pPr>
              <a:defRPr b="1" i="0">
                <a:solidFill>
                  <a:schemeClr val="bg1"/>
                </a:solidFill>
                <a:latin typeface="Tinos" panose="02020603050405020304" pitchFamily="18" charset="0"/>
              </a:defRPr>
            </a:lvl3pPr>
            <a:lvl4pPr>
              <a:defRPr b="1" i="0">
                <a:solidFill>
                  <a:schemeClr val="bg1"/>
                </a:solidFill>
                <a:latin typeface="Tinos" panose="02020603050405020304" pitchFamily="18" charset="0"/>
              </a:defRPr>
            </a:lvl4pPr>
            <a:lvl5pPr>
              <a:defRPr b="1" i="0">
                <a:solidFill>
                  <a:schemeClr val="bg1"/>
                </a:solidFill>
                <a:latin typeface="Tinos" panose="02020603050405020304" pitchFamily="18" charset="0"/>
              </a:defRPr>
            </a:lvl5pPr>
          </a:lstStyle>
          <a:p>
            <a:pPr lvl="0"/>
            <a:r>
              <a:rPr lang="et-EE" dirty="0" smtClean="0"/>
              <a:t>Write a catchy header here!</a:t>
            </a:r>
            <a:endParaRPr lang="en-US" dirty="0" smtClean="0"/>
          </a:p>
        </p:txBody>
      </p:sp>
      <p:sp>
        <p:nvSpPr>
          <p:cNvPr id="7" name="Text Placeholder 3"/>
          <p:cNvSpPr>
            <a:spLocks noGrp="1"/>
          </p:cNvSpPr>
          <p:nvPr>
            <p:ph type="body" sz="quarter" idx="13" hasCustomPrompt="1"/>
          </p:nvPr>
        </p:nvSpPr>
        <p:spPr>
          <a:xfrm>
            <a:off x="1065213" y="4144963"/>
            <a:ext cx="7181850" cy="2171170"/>
          </a:xfrm>
        </p:spPr>
        <p:txBody>
          <a:bodyPr>
            <a:noAutofit/>
          </a:bodyPr>
          <a:lstStyle>
            <a:lvl1pPr marL="0" indent="0">
              <a:buNone/>
              <a:defRPr sz="1800" b="0" i="0" baseline="0">
                <a:solidFill>
                  <a:srgbClr val="0061AA"/>
                </a:solidFill>
                <a:latin typeface="Times New Roman" panose="02020603050405020304" pitchFamily="18" charset="0"/>
                <a:cs typeface="Times New Roman" panose="02020603050405020304" pitchFamily="18" charset="0"/>
              </a:defRPr>
            </a:lvl1pPr>
            <a:lvl2pPr marL="457200" indent="0">
              <a:buNone/>
              <a:defRPr sz="1800" b="1" i="0">
                <a:solidFill>
                  <a:schemeClr val="bg1"/>
                </a:solidFill>
                <a:latin typeface="Tinos" panose="02020603050405020304" pitchFamily="18" charset="0"/>
              </a:defRPr>
            </a:lvl2pPr>
            <a:lvl3pPr marL="914400" indent="0">
              <a:buNone/>
              <a:defRPr sz="1800" b="1" i="0">
                <a:solidFill>
                  <a:schemeClr val="bg1"/>
                </a:solidFill>
                <a:latin typeface="Tinos" panose="02020603050405020304" pitchFamily="18" charset="0"/>
              </a:defRPr>
            </a:lvl3pPr>
            <a:lvl4pPr marL="1371600" indent="0">
              <a:buNone/>
              <a:defRPr sz="1800" b="1" i="0">
                <a:solidFill>
                  <a:schemeClr val="bg1"/>
                </a:solidFill>
                <a:latin typeface="Tinos" panose="02020603050405020304" pitchFamily="18" charset="0"/>
              </a:defRPr>
            </a:lvl4pPr>
            <a:lvl5pPr marL="1828800" indent="0">
              <a:buNone/>
              <a:defRPr sz="1800" b="1" i="0">
                <a:solidFill>
                  <a:schemeClr val="bg1"/>
                </a:solidFill>
                <a:latin typeface="Tinos" panose="02020603050405020304" pitchFamily="18" charset="0"/>
              </a:defRPr>
            </a:lvl5pPr>
          </a:lstStyle>
          <a:p>
            <a:pPr lvl="0"/>
            <a:r>
              <a:rPr lang="et-EE" dirty="0" smtClean="0"/>
              <a:t>Sed suscipit purus quis ante convallis malesuada. Sed sit amet imperdiet diam. Mauris feugiat sed arcu eget ornare. Sed venenatis dui nisl, et tempus felis rutrum sit amet. Pellentesque a pulvinar velit, nec consectetur lectus. Donec pellentesque eu metus id pellentesque. Etiam tristique mi vitae augue scelerisque, sed interdum nulla consequat. </a:t>
            </a:r>
            <a:endParaRPr lang="en-US" dirty="0" smtClean="0"/>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3084" y="574862"/>
            <a:ext cx="3310135" cy="443485"/>
          </a:xfrm>
          <a:prstGeom prst="rect">
            <a:avLst/>
          </a:prstGeom>
        </p:spPr>
      </p:pic>
    </p:spTree>
    <p:extLst>
      <p:ext uri="{BB962C8B-B14F-4D97-AF65-F5344CB8AC3E}">
        <p14:creationId xmlns:p14="http://schemas.microsoft.com/office/powerpoint/2010/main" val="1294188555"/>
      </p:ext>
    </p:extLst>
  </p:cSld>
  <p:clrMapOvr>
    <a:masterClrMapping/>
  </p:clrMapOvr>
  <p:timing>
    <p:tnLst>
      <p:par>
        <p:cTn xmlns:p14="http://schemas.microsoft.com/office/powerpoint/2010/main" id="1" dur="indefinite" restart="never" nodeType="tmRoot"/>
      </p:par>
    </p:tnLst>
  </p:timing>
  <p:extLst mod="1">
    <p:ext uri="{DCECCB84-F9BA-43D5-87BE-67443E8EF086}">
      <p15:sldGuideLst xmlns="" xmlns:p15="http://schemas.microsoft.com/office/powerpoint/2012/main">
        <p15:guide id="1" orient="horz" pos="2160">
          <p15:clr>
            <a:srgbClr val="FBAE40"/>
          </p15:clr>
        </p15:guide>
        <p15:guide id="2" pos="3840">
          <p15:clr>
            <a:srgbClr val="FBAE40"/>
          </p15:clr>
        </p15:guide>
        <p15:guide id="3" orient="horz" pos="1502">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7. Pealkiri, alapealkiri, tekst, foto taust_HEL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1"/>
          <p:cNvSpPr>
            <a:spLocks noGrp="1"/>
          </p:cNvSpPr>
          <p:nvPr>
            <p:ph type="title" hasCustomPrompt="1"/>
          </p:nvPr>
        </p:nvSpPr>
        <p:spPr>
          <a:xfrm>
            <a:off x="1073084" y="3429002"/>
            <a:ext cx="6015087" cy="715962"/>
          </a:xfrm>
        </p:spPr>
        <p:txBody>
          <a:bodyPr anchor="t">
            <a:normAutofit/>
          </a:bodyPr>
          <a:lstStyle>
            <a:lvl1pPr algn="l">
              <a:defRPr sz="2400" b="1" i="0" baseline="0">
                <a:solidFill>
                  <a:srgbClr val="0061AA"/>
                </a:solidFill>
              </a:defRPr>
            </a:lvl1pPr>
          </a:lstStyle>
          <a:p>
            <a:r>
              <a:rPr lang="et-EE" dirty="0" smtClean="0"/>
              <a:t>Subtitle goes here</a:t>
            </a:r>
            <a:endParaRPr lang="en-US" dirty="0"/>
          </a:p>
        </p:txBody>
      </p:sp>
      <p:sp>
        <p:nvSpPr>
          <p:cNvPr id="6" name="Text Placeholder 3"/>
          <p:cNvSpPr>
            <a:spLocks noGrp="1"/>
          </p:cNvSpPr>
          <p:nvPr>
            <p:ph type="body" sz="quarter" idx="10" hasCustomPrompt="1"/>
          </p:nvPr>
        </p:nvSpPr>
        <p:spPr>
          <a:xfrm>
            <a:off x="1050215" y="1305447"/>
            <a:ext cx="5045785" cy="2139961"/>
          </a:xfrm>
        </p:spPr>
        <p:txBody>
          <a:bodyPr>
            <a:noAutofit/>
          </a:bodyPr>
          <a:lstStyle>
            <a:lvl1pPr marL="0" indent="0" algn="l">
              <a:buNone/>
              <a:defRPr sz="4600" b="1" i="0" baseline="0">
                <a:solidFill>
                  <a:srgbClr val="0061AA"/>
                </a:solidFill>
                <a:latin typeface="Times New Roman" panose="02020603050405020304" pitchFamily="18" charset="0"/>
                <a:cs typeface="Times New Roman" panose="02020603050405020304" pitchFamily="18" charset="0"/>
              </a:defRPr>
            </a:lvl1pPr>
            <a:lvl2pPr>
              <a:defRPr b="1" i="0">
                <a:solidFill>
                  <a:schemeClr val="bg1"/>
                </a:solidFill>
                <a:latin typeface="Tinos" panose="02020603050405020304" pitchFamily="18" charset="0"/>
              </a:defRPr>
            </a:lvl2pPr>
            <a:lvl3pPr>
              <a:defRPr b="1" i="0">
                <a:solidFill>
                  <a:schemeClr val="bg1"/>
                </a:solidFill>
                <a:latin typeface="Tinos" panose="02020603050405020304" pitchFamily="18" charset="0"/>
              </a:defRPr>
            </a:lvl3pPr>
            <a:lvl4pPr>
              <a:defRPr b="1" i="0">
                <a:solidFill>
                  <a:schemeClr val="bg1"/>
                </a:solidFill>
                <a:latin typeface="Tinos" panose="02020603050405020304" pitchFamily="18" charset="0"/>
              </a:defRPr>
            </a:lvl4pPr>
            <a:lvl5pPr>
              <a:defRPr b="1" i="0">
                <a:solidFill>
                  <a:schemeClr val="bg1"/>
                </a:solidFill>
                <a:latin typeface="Tinos" panose="02020603050405020304" pitchFamily="18" charset="0"/>
              </a:defRPr>
            </a:lvl5pPr>
          </a:lstStyle>
          <a:p>
            <a:pPr lvl="0"/>
            <a:r>
              <a:rPr lang="et-EE" dirty="0" smtClean="0"/>
              <a:t>Write a catchy header here!</a:t>
            </a:r>
            <a:endParaRPr lang="en-US" dirty="0" smtClean="0"/>
          </a:p>
        </p:txBody>
      </p:sp>
      <p:sp>
        <p:nvSpPr>
          <p:cNvPr id="7" name="Text Placeholder 3"/>
          <p:cNvSpPr>
            <a:spLocks noGrp="1"/>
          </p:cNvSpPr>
          <p:nvPr>
            <p:ph type="body" sz="quarter" idx="13" hasCustomPrompt="1"/>
          </p:nvPr>
        </p:nvSpPr>
        <p:spPr>
          <a:xfrm>
            <a:off x="1065213" y="4144963"/>
            <a:ext cx="7181850" cy="2171170"/>
          </a:xfrm>
        </p:spPr>
        <p:txBody>
          <a:bodyPr>
            <a:noAutofit/>
          </a:bodyPr>
          <a:lstStyle>
            <a:lvl1pPr marL="0" indent="0">
              <a:buNone/>
              <a:defRPr sz="1800" b="0" i="0" baseline="0">
                <a:solidFill>
                  <a:srgbClr val="0061AA"/>
                </a:solidFill>
                <a:latin typeface="Times New Roman" panose="02020603050405020304" pitchFamily="18" charset="0"/>
                <a:cs typeface="Times New Roman" panose="02020603050405020304" pitchFamily="18" charset="0"/>
              </a:defRPr>
            </a:lvl1pPr>
            <a:lvl2pPr marL="457200" indent="0">
              <a:buNone/>
              <a:defRPr sz="1800" b="1" i="0">
                <a:solidFill>
                  <a:schemeClr val="bg1"/>
                </a:solidFill>
                <a:latin typeface="Tinos" panose="02020603050405020304" pitchFamily="18" charset="0"/>
              </a:defRPr>
            </a:lvl2pPr>
            <a:lvl3pPr marL="914400" indent="0">
              <a:buNone/>
              <a:defRPr sz="1800" b="1" i="0">
                <a:solidFill>
                  <a:schemeClr val="bg1"/>
                </a:solidFill>
                <a:latin typeface="Tinos" panose="02020603050405020304" pitchFamily="18" charset="0"/>
              </a:defRPr>
            </a:lvl3pPr>
            <a:lvl4pPr marL="1371600" indent="0">
              <a:buNone/>
              <a:defRPr sz="1800" b="1" i="0">
                <a:solidFill>
                  <a:schemeClr val="bg1"/>
                </a:solidFill>
                <a:latin typeface="Tinos" panose="02020603050405020304" pitchFamily="18" charset="0"/>
              </a:defRPr>
            </a:lvl4pPr>
            <a:lvl5pPr marL="1828800" indent="0">
              <a:buNone/>
              <a:defRPr sz="1800" b="1" i="0">
                <a:solidFill>
                  <a:schemeClr val="bg1"/>
                </a:solidFill>
                <a:latin typeface="Tinos" panose="02020603050405020304" pitchFamily="18" charset="0"/>
              </a:defRPr>
            </a:lvl5pPr>
          </a:lstStyle>
          <a:p>
            <a:pPr lvl="0"/>
            <a:r>
              <a:rPr lang="et-EE" dirty="0" smtClean="0"/>
              <a:t>Sed suscipit purus quis ante convallis malesuada. Sed sit amet imperdiet diam. Mauris feugiat sed arcu eget ornare. Sed venenatis dui nisl, et tempus felis rutrum sit amet. Pellentesque a pulvinar velit, nec consectetur lectus. Donec pellentesque eu metus id pellentesque. Etiam tristique mi vitae augue scelerisque, sed interdum nulla consequat. </a:t>
            </a:r>
            <a:endParaRPr lang="en-US" dirty="0" smtClean="0"/>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3084" y="574862"/>
            <a:ext cx="3310135" cy="443485"/>
          </a:xfrm>
          <a:prstGeom prst="rect">
            <a:avLst/>
          </a:prstGeom>
        </p:spPr>
      </p:pic>
    </p:spTree>
    <p:extLst>
      <p:ext uri="{BB962C8B-B14F-4D97-AF65-F5344CB8AC3E}">
        <p14:creationId xmlns:p14="http://schemas.microsoft.com/office/powerpoint/2010/main" val="1416201880"/>
      </p:ext>
    </p:extLst>
  </p:cSld>
  <p:clrMapOvr>
    <a:masterClrMapping/>
  </p:clrMapOvr>
  <p:timing>
    <p:tnLst>
      <p:par>
        <p:cTn xmlns:p14="http://schemas.microsoft.com/office/powerpoint/2010/main" id="1" dur="indefinite" restart="never" nodeType="tmRoot"/>
      </p:par>
    </p:tnLst>
  </p:timing>
  <p:extLst mod="1">
    <p:ext uri="{DCECCB84-F9BA-43D5-87BE-67443E8EF086}">
      <p15:sldGuideLst xmlns="" xmlns:p15="http://schemas.microsoft.com/office/powerpoint/2012/main">
        <p15:guide id="1" orient="horz" pos="2160">
          <p15:clr>
            <a:srgbClr val="FBAE40"/>
          </p15:clr>
        </p15:guide>
        <p15:guide id="2" pos="3840">
          <p15:clr>
            <a:srgbClr val="FBAE40"/>
          </p15:clr>
        </p15:guide>
        <p15:guide id="3" orient="horz" pos="1502">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8. Pealkiri, alapealkiri, tekst, foto taust_HEL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1"/>
          <p:cNvSpPr>
            <a:spLocks noGrp="1"/>
          </p:cNvSpPr>
          <p:nvPr>
            <p:ph type="title" hasCustomPrompt="1"/>
          </p:nvPr>
        </p:nvSpPr>
        <p:spPr>
          <a:xfrm>
            <a:off x="1073084" y="3429002"/>
            <a:ext cx="6015087" cy="715962"/>
          </a:xfrm>
        </p:spPr>
        <p:txBody>
          <a:bodyPr anchor="t">
            <a:normAutofit/>
          </a:bodyPr>
          <a:lstStyle>
            <a:lvl1pPr algn="l">
              <a:defRPr sz="2400" b="1" i="0" baseline="0">
                <a:solidFill>
                  <a:srgbClr val="0061AA"/>
                </a:solidFill>
              </a:defRPr>
            </a:lvl1pPr>
          </a:lstStyle>
          <a:p>
            <a:r>
              <a:rPr lang="et-EE" dirty="0" smtClean="0"/>
              <a:t>Subtitle goes here</a:t>
            </a:r>
            <a:endParaRPr lang="en-US" dirty="0"/>
          </a:p>
        </p:txBody>
      </p:sp>
      <p:sp>
        <p:nvSpPr>
          <p:cNvPr id="6" name="Text Placeholder 3"/>
          <p:cNvSpPr>
            <a:spLocks noGrp="1"/>
          </p:cNvSpPr>
          <p:nvPr>
            <p:ph type="body" sz="quarter" idx="10" hasCustomPrompt="1"/>
          </p:nvPr>
        </p:nvSpPr>
        <p:spPr>
          <a:xfrm>
            <a:off x="1050215" y="1305447"/>
            <a:ext cx="5045785" cy="2139961"/>
          </a:xfrm>
        </p:spPr>
        <p:txBody>
          <a:bodyPr>
            <a:noAutofit/>
          </a:bodyPr>
          <a:lstStyle>
            <a:lvl1pPr marL="0" indent="0" algn="l">
              <a:buNone/>
              <a:defRPr sz="4600" b="1" i="0" baseline="0">
                <a:solidFill>
                  <a:srgbClr val="0061AA"/>
                </a:solidFill>
                <a:latin typeface="Times New Roman" panose="02020603050405020304" pitchFamily="18" charset="0"/>
                <a:cs typeface="Times New Roman" panose="02020603050405020304" pitchFamily="18" charset="0"/>
              </a:defRPr>
            </a:lvl1pPr>
            <a:lvl2pPr>
              <a:defRPr b="1" i="0">
                <a:solidFill>
                  <a:schemeClr val="bg1"/>
                </a:solidFill>
                <a:latin typeface="Tinos" panose="02020603050405020304" pitchFamily="18" charset="0"/>
              </a:defRPr>
            </a:lvl2pPr>
            <a:lvl3pPr>
              <a:defRPr b="1" i="0">
                <a:solidFill>
                  <a:schemeClr val="bg1"/>
                </a:solidFill>
                <a:latin typeface="Tinos" panose="02020603050405020304" pitchFamily="18" charset="0"/>
              </a:defRPr>
            </a:lvl3pPr>
            <a:lvl4pPr>
              <a:defRPr b="1" i="0">
                <a:solidFill>
                  <a:schemeClr val="bg1"/>
                </a:solidFill>
                <a:latin typeface="Tinos" panose="02020603050405020304" pitchFamily="18" charset="0"/>
              </a:defRPr>
            </a:lvl4pPr>
            <a:lvl5pPr>
              <a:defRPr b="1" i="0">
                <a:solidFill>
                  <a:schemeClr val="bg1"/>
                </a:solidFill>
                <a:latin typeface="Tinos" panose="02020603050405020304" pitchFamily="18" charset="0"/>
              </a:defRPr>
            </a:lvl5pPr>
          </a:lstStyle>
          <a:p>
            <a:pPr lvl="0"/>
            <a:r>
              <a:rPr lang="et-EE" dirty="0" smtClean="0"/>
              <a:t>Write a catchy header here!</a:t>
            </a:r>
            <a:endParaRPr lang="en-US" dirty="0" smtClean="0"/>
          </a:p>
        </p:txBody>
      </p:sp>
      <p:sp>
        <p:nvSpPr>
          <p:cNvPr id="7" name="Text Placeholder 3"/>
          <p:cNvSpPr>
            <a:spLocks noGrp="1"/>
          </p:cNvSpPr>
          <p:nvPr>
            <p:ph type="body" sz="quarter" idx="13" hasCustomPrompt="1"/>
          </p:nvPr>
        </p:nvSpPr>
        <p:spPr>
          <a:xfrm>
            <a:off x="1065213" y="4144963"/>
            <a:ext cx="7181850" cy="2171170"/>
          </a:xfrm>
        </p:spPr>
        <p:txBody>
          <a:bodyPr>
            <a:noAutofit/>
          </a:bodyPr>
          <a:lstStyle>
            <a:lvl1pPr marL="0" indent="0">
              <a:buNone/>
              <a:defRPr sz="1800" b="0" i="0" baseline="0">
                <a:solidFill>
                  <a:srgbClr val="0061AA"/>
                </a:solidFill>
                <a:latin typeface="Times New Roman" panose="02020603050405020304" pitchFamily="18" charset="0"/>
                <a:cs typeface="Times New Roman" panose="02020603050405020304" pitchFamily="18" charset="0"/>
              </a:defRPr>
            </a:lvl1pPr>
            <a:lvl2pPr marL="457200" indent="0">
              <a:buNone/>
              <a:defRPr sz="1800" b="1" i="0">
                <a:solidFill>
                  <a:schemeClr val="bg1"/>
                </a:solidFill>
                <a:latin typeface="Tinos" panose="02020603050405020304" pitchFamily="18" charset="0"/>
              </a:defRPr>
            </a:lvl2pPr>
            <a:lvl3pPr marL="914400" indent="0">
              <a:buNone/>
              <a:defRPr sz="1800" b="1" i="0">
                <a:solidFill>
                  <a:schemeClr val="bg1"/>
                </a:solidFill>
                <a:latin typeface="Tinos" panose="02020603050405020304" pitchFamily="18" charset="0"/>
              </a:defRPr>
            </a:lvl3pPr>
            <a:lvl4pPr marL="1371600" indent="0">
              <a:buNone/>
              <a:defRPr sz="1800" b="1" i="0">
                <a:solidFill>
                  <a:schemeClr val="bg1"/>
                </a:solidFill>
                <a:latin typeface="Tinos" panose="02020603050405020304" pitchFamily="18" charset="0"/>
              </a:defRPr>
            </a:lvl4pPr>
            <a:lvl5pPr marL="1828800" indent="0">
              <a:buNone/>
              <a:defRPr sz="1800" b="1" i="0">
                <a:solidFill>
                  <a:schemeClr val="bg1"/>
                </a:solidFill>
                <a:latin typeface="Tinos" panose="02020603050405020304" pitchFamily="18" charset="0"/>
              </a:defRPr>
            </a:lvl5pPr>
          </a:lstStyle>
          <a:p>
            <a:pPr lvl="0"/>
            <a:r>
              <a:rPr lang="et-EE" dirty="0" smtClean="0"/>
              <a:t>Sed suscipit purus quis ante convallis malesuada. Sed sit amet imperdiet diam. Mauris feugiat sed arcu eget ornare. Sed venenatis dui nisl, et tempus felis rutrum sit amet. Pellentesque a pulvinar velit, nec consectetur lectus. Donec pellentesque eu metus id pellentesque. Etiam tristique mi vitae augue scelerisque, sed interdum nulla consequat. </a:t>
            </a:r>
            <a:endParaRPr lang="en-US" dirty="0" smtClean="0"/>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3084" y="574862"/>
            <a:ext cx="3310135" cy="443485"/>
          </a:xfrm>
          <a:prstGeom prst="rect">
            <a:avLst/>
          </a:prstGeom>
        </p:spPr>
      </p:pic>
    </p:spTree>
    <p:extLst>
      <p:ext uri="{BB962C8B-B14F-4D97-AF65-F5344CB8AC3E}">
        <p14:creationId xmlns:p14="http://schemas.microsoft.com/office/powerpoint/2010/main" val="4154056894"/>
      </p:ext>
    </p:extLst>
  </p:cSld>
  <p:clrMapOvr>
    <a:masterClrMapping/>
  </p:clrMapOvr>
  <p:timing>
    <p:tnLst>
      <p:par>
        <p:cTn xmlns:p14="http://schemas.microsoft.com/office/powerpoint/2010/main" id="1" dur="indefinite" restart="never" nodeType="tmRoot"/>
      </p:par>
    </p:tnLst>
  </p:timing>
  <p:extLst mod="1">
    <p:ext uri="{DCECCB84-F9BA-43D5-87BE-67443E8EF086}">
      <p15:sldGuideLst xmlns="" xmlns:p15="http://schemas.microsoft.com/office/powerpoint/2012/main">
        <p15:guide id="1" orient="horz" pos="2160">
          <p15:clr>
            <a:srgbClr val="FBAE40"/>
          </p15:clr>
        </p15:guide>
        <p15:guide id="2" pos="3840">
          <p15:clr>
            <a:srgbClr val="FBAE40"/>
          </p15:clr>
        </p15:guide>
        <p15:guide id="3" orient="horz" pos="1502">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9. Pealkiri, alapealkiri, tekst, foto taust_TUM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63644"/>
          </a:xfrm>
          <a:prstGeom prst="rect">
            <a:avLst/>
          </a:prstGeom>
        </p:spPr>
      </p:pic>
      <p:sp>
        <p:nvSpPr>
          <p:cNvPr id="41" name="Title 1"/>
          <p:cNvSpPr>
            <a:spLocks noGrp="1"/>
          </p:cNvSpPr>
          <p:nvPr>
            <p:ph type="title" hasCustomPrompt="1"/>
          </p:nvPr>
        </p:nvSpPr>
        <p:spPr>
          <a:xfrm>
            <a:off x="1073084" y="3429002"/>
            <a:ext cx="6015087" cy="715962"/>
          </a:xfrm>
        </p:spPr>
        <p:txBody>
          <a:bodyPr anchor="t">
            <a:normAutofit/>
          </a:bodyPr>
          <a:lstStyle>
            <a:lvl1pPr algn="l">
              <a:defRPr sz="2400" b="1" i="0" baseline="0">
                <a:solidFill>
                  <a:schemeClr val="bg1"/>
                </a:solidFill>
              </a:defRPr>
            </a:lvl1pPr>
          </a:lstStyle>
          <a:p>
            <a:r>
              <a:rPr lang="et-EE" dirty="0" smtClean="0"/>
              <a:t>Subtitle goes here!</a:t>
            </a:r>
            <a:endParaRPr lang="en-US" dirty="0"/>
          </a:p>
        </p:txBody>
      </p:sp>
      <p:sp>
        <p:nvSpPr>
          <p:cNvPr id="11" name="Text Placeholder 3"/>
          <p:cNvSpPr>
            <a:spLocks noGrp="1"/>
          </p:cNvSpPr>
          <p:nvPr>
            <p:ph type="body" sz="quarter" idx="10" hasCustomPrompt="1"/>
          </p:nvPr>
        </p:nvSpPr>
        <p:spPr>
          <a:xfrm>
            <a:off x="1050215" y="1305447"/>
            <a:ext cx="5045785" cy="2139961"/>
          </a:xfrm>
        </p:spPr>
        <p:txBody>
          <a:bodyPr>
            <a:noAutofit/>
          </a:bodyPr>
          <a:lstStyle>
            <a:lvl1pPr marL="0" indent="0" algn="l">
              <a:buNone/>
              <a:defRPr sz="4600" b="1" i="0" baseline="0">
                <a:solidFill>
                  <a:schemeClr val="bg1"/>
                </a:solidFill>
                <a:latin typeface="Times New Roman" panose="02020603050405020304" pitchFamily="18" charset="0"/>
                <a:cs typeface="Times New Roman" panose="02020603050405020304" pitchFamily="18" charset="0"/>
              </a:defRPr>
            </a:lvl1pPr>
            <a:lvl2pPr>
              <a:defRPr b="1" i="0">
                <a:solidFill>
                  <a:schemeClr val="bg1"/>
                </a:solidFill>
                <a:latin typeface="Tinos" panose="02020603050405020304" pitchFamily="18" charset="0"/>
              </a:defRPr>
            </a:lvl2pPr>
            <a:lvl3pPr>
              <a:defRPr b="1" i="0">
                <a:solidFill>
                  <a:schemeClr val="bg1"/>
                </a:solidFill>
                <a:latin typeface="Tinos" panose="02020603050405020304" pitchFamily="18" charset="0"/>
              </a:defRPr>
            </a:lvl3pPr>
            <a:lvl4pPr>
              <a:defRPr b="1" i="0">
                <a:solidFill>
                  <a:schemeClr val="bg1"/>
                </a:solidFill>
                <a:latin typeface="Tinos" panose="02020603050405020304" pitchFamily="18" charset="0"/>
              </a:defRPr>
            </a:lvl4pPr>
            <a:lvl5pPr>
              <a:defRPr b="1" i="0">
                <a:solidFill>
                  <a:schemeClr val="bg1"/>
                </a:solidFill>
                <a:latin typeface="Tinos" panose="02020603050405020304" pitchFamily="18" charset="0"/>
              </a:defRPr>
            </a:lvl5pPr>
          </a:lstStyle>
          <a:p>
            <a:pPr lvl="0"/>
            <a:r>
              <a:rPr lang="et-EE" dirty="0" smtClean="0"/>
              <a:t>Write a catchy header here!</a:t>
            </a:r>
            <a:endParaRPr lang="en-US" dirty="0" smtClean="0"/>
          </a:p>
        </p:txBody>
      </p:sp>
      <p:sp>
        <p:nvSpPr>
          <p:cNvPr id="4" name="Text Placeholder 3"/>
          <p:cNvSpPr>
            <a:spLocks noGrp="1"/>
          </p:cNvSpPr>
          <p:nvPr>
            <p:ph type="body" sz="quarter" idx="13" hasCustomPrompt="1"/>
          </p:nvPr>
        </p:nvSpPr>
        <p:spPr>
          <a:xfrm>
            <a:off x="1065213" y="4144963"/>
            <a:ext cx="7181850" cy="2171170"/>
          </a:xfrm>
        </p:spPr>
        <p:txBody>
          <a:bodyPr>
            <a:noAutofit/>
          </a:bodyPr>
          <a:lstStyle>
            <a:lvl1pPr marL="0" indent="0">
              <a:buNone/>
              <a:defRPr sz="1800" b="0" i="0" baseline="0">
                <a:solidFill>
                  <a:schemeClr val="bg1"/>
                </a:solidFill>
                <a:latin typeface="Times New Roman" panose="02020603050405020304" pitchFamily="18" charset="0"/>
                <a:cs typeface="Times New Roman" panose="02020603050405020304" pitchFamily="18" charset="0"/>
              </a:defRPr>
            </a:lvl1pPr>
            <a:lvl2pPr marL="457200" indent="0">
              <a:buNone/>
              <a:defRPr sz="1800" b="1" i="0">
                <a:solidFill>
                  <a:schemeClr val="bg1"/>
                </a:solidFill>
                <a:latin typeface="Tinos" panose="02020603050405020304" pitchFamily="18" charset="0"/>
              </a:defRPr>
            </a:lvl2pPr>
            <a:lvl3pPr marL="914400" indent="0">
              <a:buNone/>
              <a:defRPr sz="1800" b="1" i="0">
                <a:solidFill>
                  <a:schemeClr val="bg1"/>
                </a:solidFill>
                <a:latin typeface="Tinos" panose="02020603050405020304" pitchFamily="18" charset="0"/>
              </a:defRPr>
            </a:lvl3pPr>
            <a:lvl4pPr marL="1371600" indent="0">
              <a:buNone/>
              <a:defRPr sz="1800" b="1" i="0">
                <a:solidFill>
                  <a:schemeClr val="bg1"/>
                </a:solidFill>
                <a:latin typeface="Tinos" panose="02020603050405020304" pitchFamily="18" charset="0"/>
              </a:defRPr>
            </a:lvl4pPr>
            <a:lvl5pPr marL="1828800" indent="0">
              <a:buNone/>
              <a:defRPr sz="1800" b="1" i="0">
                <a:solidFill>
                  <a:schemeClr val="bg1"/>
                </a:solidFill>
                <a:latin typeface="Tinos" panose="02020603050405020304" pitchFamily="18" charset="0"/>
              </a:defRPr>
            </a:lvl5pPr>
          </a:lstStyle>
          <a:p>
            <a:pPr lvl="0"/>
            <a:r>
              <a:rPr lang="et-EE" dirty="0" smtClean="0"/>
              <a:t>Sed suscipit purus quis ante convallis malesuada. Sed sit amet imperdiet diam. Mauris feugiat sed arcu eget ornare. Sed venenatis dui nisl, et tempus felis rutrum sit amet. Pellentesque a pulvinar velit, nec consectetur lectus. Donec pellentesque eu metus id pellentesque. Etiam tristique mi vitae augue scelerisque, sed interdum nulla consequat. </a:t>
            </a:r>
            <a:endParaRPr lang="en-US" dirty="0" smtClean="0"/>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3084" y="558548"/>
            <a:ext cx="3310135" cy="443485"/>
          </a:xfrm>
          <a:prstGeom prst="rect">
            <a:avLst/>
          </a:prstGeom>
        </p:spPr>
      </p:pic>
    </p:spTree>
    <p:extLst>
      <p:ext uri="{BB962C8B-B14F-4D97-AF65-F5344CB8AC3E}">
        <p14:creationId xmlns:p14="http://schemas.microsoft.com/office/powerpoint/2010/main" val="2401193057"/>
      </p:ext>
    </p:extLst>
  </p:cSld>
  <p:clrMapOvr>
    <a:masterClrMapping/>
  </p:clrMapOvr>
  <p:timing>
    <p:tnLst>
      <p:par>
        <p:cTn xmlns:p14="http://schemas.microsoft.com/office/powerpoint/2010/main" id="1" dur="indefinite" restart="never" nodeType="tmRoot"/>
      </p:par>
    </p:tnLst>
  </p:timing>
  <p:extLst mod="1">
    <p:ext uri="{DCECCB84-F9BA-43D5-87BE-67443E8EF086}">
      <p15:sldGuideLst xmlns="" xmlns:p15="http://schemas.microsoft.com/office/powerpoint/2012/main">
        <p15:guide id="1" orient="horz" pos="2160">
          <p15:clr>
            <a:srgbClr val="FBAE40"/>
          </p15:clr>
        </p15:guide>
        <p15:guide id="2" pos="3840">
          <p15:clr>
            <a:srgbClr val="FBAE40"/>
          </p15:clr>
        </p15:guide>
        <p15:guide id="3" orient="horz" pos="150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 Pealkiri ja alapealkiri - vesipildiga taus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640"/>
            <a:ext cx="12192000" cy="6850743"/>
          </a:xfrm>
          <a:prstGeom prst="rect">
            <a:avLst/>
          </a:prstGeom>
        </p:spPr>
      </p:pic>
      <p:sp>
        <p:nvSpPr>
          <p:cNvPr id="41" name="Title 1"/>
          <p:cNvSpPr>
            <a:spLocks noGrp="1"/>
          </p:cNvSpPr>
          <p:nvPr>
            <p:ph type="title" hasCustomPrompt="1"/>
          </p:nvPr>
        </p:nvSpPr>
        <p:spPr>
          <a:xfrm>
            <a:off x="838200" y="3429001"/>
            <a:ext cx="10515600" cy="1420295"/>
          </a:xfrm>
        </p:spPr>
        <p:txBody>
          <a:bodyPr anchor="t">
            <a:normAutofit/>
          </a:bodyPr>
          <a:lstStyle>
            <a:lvl1pPr algn="ctr">
              <a:defRPr sz="2400" b="1" i="0" baseline="0">
                <a:solidFill>
                  <a:schemeClr val="bg1"/>
                </a:solidFill>
              </a:defRPr>
            </a:lvl1pPr>
          </a:lstStyle>
          <a:p>
            <a:r>
              <a:rPr lang="et-EE" dirty="0" smtClean="0"/>
              <a:t>Subtitle goes here</a:t>
            </a:r>
            <a:endParaRPr lang="en-US" dirty="0"/>
          </a:p>
        </p:txBody>
      </p:sp>
      <p:sp>
        <p:nvSpPr>
          <p:cNvPr id="7" name="Text Placeholder 3"/>
          <p:cNvSpPr>
            <a:spLocks noGrp="1"/>
          </p:cNvSpPr>
          <p:nvPr>
            <p:ph type="body" sz="quarter" idx="10" hasCustomPrompt="1"/>
          </p:nvPr>
        </p:nvSpPr>
        <p:spPr>
          <a:xfrm>
            <a:off x="838200" y="2008706"/>
            <a:ext cx="10515600" cy="1420294"/>
          </a:xfrm>
        </p:spPr>
        <p:txBody>
          <a:bodyPr>
            <a:noAutofit/>
          </a:bodyPr>
          <a:lstStyle>
            <a:lvl1pPr marL="0" indent="0" algn="ctr">
              <a:buNone/>
              <a:defRPr sz="4600" b="1" i="0" baseline="0">
                <a:solidFill>
                  <a:schemeClr val="bg1"/>
                </a:solidFill>
                <a:latin typeface="Times New Roman" panose="02020603050405020304" pitchFamily="18" charset="0"/>
                <a:cs typeface="Times New Roman" panose="02020603050405020304" pitchFamily="18" charset="0"/>
              </a:defRPr>
            </a:lvl1pPr>
            <a:lvl2pPr>
              <a:defRPr b="1" i="0">
                <a:solidFill>
                  <a:schemeClr val="bg1"/>
                </a:solidFill>
                <a:latin typeface="Tinos" panose="02020603050405020304" pitchFamily="18" charset="0"/>
              </a:defRPr>
            </a:lvl2pPr>
            <a:lvl3pPr>
              <a:defRPr b="1" i="0">
                <a:solidFill>
                  <a:schemeClr val="bg1"/>
                </a:solidFill>
                <a:latin typeface="Tinos" panose="02020603050405020304" pitchFamily="18" charset="0"/>
              </a:defRPr>
            </a:lvl3pPr>
            <a:lvl4pPr>
              <a:defRPr b="1" i="0">
                <a:solidFill>
                  <a:schemeClr val="bg1"/>
                </a:solidFill>
                <a:latin typeface="Tinos" panose="02020603050405020304" pitchFamily="18" charset="0"/>
              </a:defRPr>
            </a:lvl4pPr>
            <a:lvl5pPr>
              <a:defRPr b="1" i="0">
                <a:solidFill>
                  <a:schemeClr val="bg1"/>
                </a:solidFill>
                <a:latin typeface="Tinos" panose="02020603050405020304" pitchFamily="18" charset="0"/>
              </a:defRPr>
            </a:lvl5pPr>
          </a:lstStyle>
          <a:p>
            <a:pPr lvl="0"/>
            <a:r>
              <a:rPr lang="et-EE" dirty="0" smtClean="0"/>
              <a:t>Write a catchy header here!</a:t>
            </a:r>
            <a:endParaRPr lang="en-US" dirty="0" smtClean="0"/>
          </a:p>
        </p:txBody>
      </p:sp>
      <p:sp>
        <p:nvSpPr>
          <p:cNvPr id="8" name="Text Placeholder 5"/>
          <p:cNvSpPr>
            <a:spLocks noGrp="1"/>
          </p:cNvSpPr>
          <p:nvPr>
            <p:ph type="body" sz="quarter" idx="11" hasCustomPrompt="1"/>
          </p:nvPr>
        </p:nvSpPr>
        <p:spPr>
          <a:xfrm>
            <a:off x="4318000" y="6027738"/>
            <a:ext cx="3556000" cy="500062"/>
          </a:xfrm>
        </p:spPr>
        <p:txBody>
          <a:bodyPr/>
          <a:lstStyle>
            <a:lvl1pPr marL="0" indent="0" algn="ctr">
              <a:buNone/>
              <a:defRPr sz="1800" b="1" i="0" baseline="0">
                <a:solidFill>
                  <a:schemeClr val="bg1"/>
                </a:solidFill>
              </a:defRPr>
            </a:lvl1pPr>
          </a:lstStyle>
          <a:p>
            <a:pPr lvl="0"/>
            <a:r>
              <a:rPr lang="et-EE" dirty="0" smtClean="0"/>
              <a:t>00.00.0000</a:t>
            </a:r>
            <a:endParaRPr lang="et-EE" dirty="0"/>
          </a:p>
        </p:txBody>
      </p:sp>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40932" y="558548"/>
            <a:ext cx="3310135" cy="443485"/>
          </a:xfrm>
          <a:prstGeom prst="rect">
            <a:avLst/>
          </a:prstGeom>
        </p:spPr>
      </p:pic>
    </p:spTree>
    <p:extLst>
      <p:ext uri="{BB962C8B-B14F-4D97-AF65-F5344CB8AC3E}">
        <p14:creationId xmlns:p14="http://schemas.microsoft.com/office/powerpoint/2010/main" val="234042526"/>
      </p:ext>
    </p:extLst>
  </p:cSld>
  <p:clrMapOvr>
    <a:masterClrMapping/>
  </p:clrMapOvr>
  <p:timing>
    <p:tnLst>
      <p:par>
        <p:cTn xmlns:p14="http://schemas.microsoft.com/office/powerpoint/2010/main" id="1" dur="indefinite" restart="never" nodeType="tmRoot"/>
      </p:par>
    </p:tnLst>
  </p:timing>
  <p:extLst mod="1">
    <p:ext uri="{DCECCB84-F9BA-43D5-87BE-67443E8EF086}">
      <p15:sldGuideLst xmlns="" xmlns:p15="http://schemas.microsoft.com/office/powerpoint/2012/main">
        <p15:guide id="1" orient="horz" pos="2160">
          <p15:clr>
            <a:srgbClr val="FBAE40"/>
          </p15:clr>
        </p15:guide>
        <p15:guide id="2" pos="3840">
          <p15:clr>
            <a:srgbClr val="FBAE40"/>
          </p15:clr>
        </p15:guide>
        <p15:guide id="3" orient="horz" pos="150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0. Pealkiri, tekst ja foto taus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10"/>
            <a:ext cx="12192000" cy="6850743"/>
          </a:xfrm>
          <a:prstGeom prst="rect">
            <a:avLst/>
          </a:prstGeom>
        </p:spPr>
      </p:pic>
      <p:sp>
        <p:nvSpPr>
          <p:cNvPr id="7" name="Text Placeholder 3"/>
          <p:cNvSpPr>
            <a:spLocks noGrp="1"/>
          </p:cNvSpPr>
          <p:nvPr>
            <p:ph type="body" sz="quarter" idx="10" hasCustomPrompt="1"/>
          </p:nvPr>
        </p:nvSpPr>
        <p:spPr>
          <a:xfrm>
            <a:off x="838200" y="2008706"/>
            <a:ext cx="10515600" cy="1420294"/>
          </a:xfrm>
        </p:spPr>
        <p:txBody>
          <a:bodyPr>
            <a:noAutofit/>
          </a:bodyPr>
          <a:lstStyle>
            <a:lvl1pPr marL="0" indent="0" algn="ctr">
              <a:buNone/>
              <a:defRPr sz="4600" b="1" i="0" baseline="0">
                <a:solidFill>
                  <a:schemeClr val="bg1"/>
                </a:solidFill>
                <a:latin typeface="Times New Roman" panose="02020603050405020304" pitchFamily="18" charset="0"/>
                <a:cs typeface="Times New Roman" panose="02020603050405020304" pitchFamily="18" charset="0"/>
              </a:defRPr>
            </a:lvl1pPr>
            <a:lvl2pPr>
              <a:defRPr b="1" i="0">
                <a:solidFill>
                  <a:schemeClr val="bg1"/>
                </a:solidFill>
                <a:latin typeface="Tinos" panose="02020603050405020304" pitchFamily="18" charset="0"/>
              </a:defRPr>
            </a:lvl2pPr>
            <a:lvl3pPr>
              <a:defRPr b="1" i="0">
                <a:solidFill>
                  <a:schemeClr val="bg1"/>
                </a:solidFill>
                <a:latin typeface="Tinos" panose="02020603050405020304" pitchFamily="18" charset="0"/>
              </a:defRPr>
            </a:lvl3pPr>
            <a:lvl4pPr>
              <a:defRPr b="1" i="0">
                <a:solidFill>
                  <a:schemeClr val="bg1"/>
                </a:solidFill>
                <a:latin typeface="Tinos" panose="02020603050405020304" pitchFamily="18" charset="0"/>
              </a:defRPr>
            </a:lvl4pPr>
            <a:lvl5pPr>
              <a:defRPr b="1" i="0">
                <a:solidFill>
                  <a:schemeClr val="bg1"/>
                </a:solidFill>
                <a:latin typeface="Tinos" panose="02020603050405020304" pitchFamily="18" charset="0"/>
              </a:defRPr>
            </a:lvl5pPr>
          </a:lstStyle>
          <a:p>
            <a:pPr lvl="0"/>
            <a:r>
              <a:rPr lang="et-EE" dirty="0" smtClean="0"/>
              <a:t>Write a catchy header here!</a:t>
            </a:r>
            <a:endParaRPr lang="en-US" dirty="0" smtClean="0"/>
          </a:p>
        </p:txBody>
      </p:sp>
      <p:sp>
        <p:nvSpPr>
          <p:cNvPr id="5" name="Text Placeholder 4"/>
          <p:cNvSpPr>
            <a:spLocks noGrp="1"/>
          </p:cNvSpPr>
          <p:nvPr>
            <p:ph type="body" sz="quarter" idx="11" hasCustomPrompt="1"/>
          </p:nvPr>
        </p:nvSpPr>
        <p:spPr>
          <a:xfrm>
            <a:off x="838200" y="3429000"/>
            <a:ext cx="10515600" cy="2176463"/>
          </a:xfrm>
        </p:spPr>
        <p:txBody>
          <a:bodyPr>
            <a:normAutofit/>
          </a:bodyPr>
          <a:lstStyle>
            <a:lvl1pPr marL="0" indent="0" algn="ctr">
              <a:buNone/>
              <a:defRPr sz="1800" baseline="0">
                <a:solidFill>
                  <a:schemeClr val="bg1"/>
                </a:solidFill>
                <a:latin typeface="Times New Roman" panose="02020603050405020304" pitchFamily="18" charset="0"/>
                <a:cs typeface="Times New Roman" panose="02020603050405020304" pitchFamily="18" charset="0"/>
              </a:defRPr>
            </a:lvl1pPr>
            <a:lvl2pPr>
              <a:defRPr>
                <a:solidFill>
                  <a:schemeClr val="bg1"/>
                </a:solidFill>
                <a:latin typeface="Tinos" panose="02020603050405020304" pitchFamily="18" charset="0"/>
              </a:defRPr>
            </a:lvl2pPr>
            <a:lvl3pPr>
              <a:defRPr>
                <a:solidFill>
                  <a:schemeClr val="bg1"/>
                </a:solidFill>
                <a:latin typeface="Tinos" panose="02020603050405020304" pitchFamily="18" charset="0"/>
              </a:defRPr>
            </a:lvl3pPr>
            <a:lvl4pPr>
              <a:defRPr>
                <a:solidFill>
                  <a:schemeClr val="bg1"/>
                </a:solidFill>
                <a:latin typeface="Tinos" panose="02020603050405020304" pitchFamily="18" charset="0"/>
              </a:defRPr>
            </a:lvl4pPr>
            <a:lvl5pPr>
              <a:defRPr>
                <a:solidFill>
                  <a:schemeClr val="bg1"/>
                </a:solidFill>
                <a:latin typeface="Tinos" panose="02020603050405020304" pitchFamily="18" charset="0"/>
              </a:defRPr>
            </a:lvl5pPr>
          </a:lstStyle>
          <a:p>
            <a:pPr lvl="0"/>
            <a:r>
              <a:rPr lang="et-EE" dirty="0" smtClean="0"/>
              <a:t>Lorem ipsum dolor sit amet, consectetur adipiscing elit. Praesent non consequat velit, in ultricies purus. In in eros orci. Duis lacinia tempus est, vel gravida ipsum lacinia in. Nam porttitor, eros in tristique bibendum, arcu magna eleifend tortor, non lacinia magna sem vel mauris. Quisque bibendum suscipit mauris a sagittis. In efficitur, dui non porta fringilla, erat enim finibus lacus, sit amet commodo dolor odio eget enim. Proin fermentum mauris eu vehicula mattis. Suspendisse luctus ultricies tellus sed vehicula. </a:t>
            </a:r>
            <a:endParaRPr lang="en-US" dirty="0" smtClean="0"/>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40932" y="558548"/>
            <a:ext cx="3310135" cy="443485"/>
          </a:xfrm>
          <a:prstGeom prst="rect">
            <a:avLst/>
          </a:prstGeom>
        </p:spPr>
      </p:pic>
    </p:spTree>
    <p:extLst>
      <p:ext uri="{BB962C8B-B14F-4D97-AF65-F5344CB8AC3E}">
        <p14:creationId xmlns:p14="http://schemas.microsoft.com/office/powerpoint/2010/main" val="2985818001"/>
      </p:ext>
    </p:extLst>
  </p:cSld>
  <p:clrMapOvr>
    <a:masterClrMapping/>
  </p:clrMapOvr>
  <p:timing>
    <p:tnLst>
      <p:par>
        <p:cTn xmlns:p14="http://schemas.microsoft.com/office/powerpoint/2010/main" id="1" dur="indefinite" restart="never" nodeType="tmRoot"/>
      </p:par>
    </p:tnLst>
  </p:timing>
  <p:extLst mod="1">
    <p:ext uri="{DCECCB84-F9BA-43D5-87BE-67443E8EF086}">
      <p15:sldGuideLst xmlns="" xmlns:p15="http://schemas.microsoft.com/office/powerpoint/2012/main">
        <p15:guide id="1" orient="horz" pos="2160">
          <p15:clr>
            <a:srgbClr val="FBAE40"/>
          </p15:clr>
        </p15:guide>
        <p15:guide id="2" pos="3840">
          <p15:clr>
            <a:srgbClr val="FBAE40"/>
          </p15:clr>
        </p15:guide>
        <p15:guide id="3" orient="horz" pos="1502">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1. Pealkiri, alapealkiri, tekst, foto taust_TUM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9677"/>
            <a:ext cx="12192000" cy="6850743"/>
          </a:xfrm>
          <a:prstGeom prst="rect">
            <a:avLst/>
          </a:prstGeom>
        </p:spPr>
      </p:pic>
      <p:sp>
        <p:nvSpPr>
          <p:cNvPr id="7" name="Text Placeholder 3"/>
          <p:cNvSpPr>
            <a:spLocks noGrp="1"/>
          </p:cNvSpPr>
          <p:nvPr>
            <p:ph type="body" sz="quarter" idx="10" hasCustomPrompt="1"/>
          </p:nvPr>
        </p:nvSpPr>
        <p:spPr>
          <a:xfrm>
            <a:off x="838200" y="2008705"/>
            <a:ext cx="10515600" cy="4282027"/>
          </a:xfrm>
        </p:spPr>
        <p:txBody>
          <a:bodyPr>
            <a:noAutofit/>
          </a:bodyPr>
          <a:lstStyle>
            <a:lvl1pPr marL="0" indent="0" algn="ctr">
              <a:buNone/>
              <a:defRPr sz="4600" b="1" i="0" baseline="0">
                <a:solidFill>
                  <a:schemeClr val="bg1"/>
                </a:solidFill>
                <a:latin typeface="Times New Roman" panose="02020603050405020304" pitchFamily="18" charset="0"/>
                <a:cs typeface="Times New Roman" panose="02020603050405020304" pitchFamily="18" charset="0"/>
              </a:defRPr>
            </a:lvl1pPr>
            <a:lvl2pPr>
              <a:defRPr b="1" i="0">
                <a:solidFill>
                  <a:schemeClr val="bg1"/>
                </a:solidFill>
                <a:latin typeface="Tinos" panose="02020603050405020304" pitchFamily="18" charset="0"/>
              </a:defRPr>
            </a:lvl2pPr>
            <a:lvl3pPr>
              <a:defRPr b="1" i="0">
                <a:solidFill>
                  <a:schemeClr val="bg1"/>
                </a:solidFill>
                <a:latin typeface="Tinos" panose="02020603050405020304" pitchFamily="18" charset="0"/>
              </a:defRPr>
            </a:lvl3pPr>
            <a:lvl4pPr>
              <a:defRPr b="1" i="0">
                <a:solidFill>
                  <a:schemeClr val="bg1"/>
                </a:solidFill>
                <a:latin typeface="Tinos" panose="02020603050405020304" pitchFamily="18" charset="0"/>
              </a:defRPr>
            </a:lvl4pPr>
            <a:lvl5pPr>
              <a:defRPr b="1" i="0">
                <a:solidFill>
                  <a:schemeClr val="bg1"/>
                </a:solidFill>
                <a:latin typeface="Tinos" panose="02020603050405020304" pitchFamily="18" charset="0"/>
              </a:defRPr>
            </a:lvl5pPr>
          </a:lstStyle>
          <a:p>
            <a:pPr lvl="0"/>
            <a:r>
              <a:rPr lang="et-EE" dirty="0" smtClean="0"/>
              <a:t>Write a catchy header here!</a:t>
            </a:r>
            <a:endParaRPr lang="en-US" dirty="0" smtClean="0"/>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40932" y="558548"/>
            <a:ext cx="3310135" cy="443485"/>
          </a:xfrm>
          <a:prstGeom prst="rect">
            <a:avLst/>
          </a:prstGeom>
        </p:spPr>
      </p:pic>
    </p:spTree>
    <p:extLst>
      <p:ext uri="{BB962C8B-B14F-4D97-AF65-F5344CB8AC3E}">
        <p14:creationId xmlns:p14="http://schemas.microsoft.com/office/powerpoint/2010/main" val="971197987"/>
      </p:ext>
    </p:extLst>
  </p:cSld>
  <p:clrMapOvr>
    <a:masterClrMapping/>
  </p:clrMapOvr>
  <p:timing>
    <p:tnLst>
      <p:par>
        <p:cTn xmlns:p14="http://schemas.microsoft.com/office/powerpoint/2010/main" id="1" dur="indefinite" restart="never" nodeType="tmRoot"/>
      </p:par>
    </p:tnLst>
  </p:timing>
  <p:extLst mod="1">
    <p:ext uri="{DCECCB84-F9BA-43D5-87BE-67443E8EF086}">
      <p15:sldGuideLst xmlns="" xmlns:p15="http://schemas.microsoft.com/office/powerpoint/2012/main">
        <p15:guide id="1" orient="horz" pos="2160">
          <p15:clr>
            <a:srgbClr val="FBAE40"/>
          </p15:clr>
        </p15:guide>
        <p15:guide id="2" pos="3840">
          <p15:clr>
            <a:srgbClr val="FBAE40"/>
          </p15:clr>
        </p15:guide>
        <p15:guide id="3" orient="horz" pos="1502">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2. Foto ja pealkiri">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063659" y="1287129"/>
            <a:ext cx="10515600" cy="5045938"/>
          </a:xfrm>
        </p:spPr>
        <p:txBody>
          <a:bodyPr/>
          <a:lstStyle>
            <a:lvl1pPr marL="0" indent="0">
              <a:buNone/>
              <a:defRPr/>
            </a:lvl1pPr>
            <a:lvl2pPr>
              <a:defRPr sz="1400"/>
            </a:lvl2pPr>
            <a:lvl3pPr>
              <a:defRPr sz="1500"/>
            </a:lvl3pPr>
          </a:lstStyle>
          <a:p>
            <a:pPr lvl="0"/>
            <a:r>
              <a:rPr lang="et-EE" dirty="0" smtClean="0"/>
              <a:t>Object</a:t>
            </a:r>
            <a:endParaRPr lang="en-US" dirty="0" smtClean="0"/>
          </a:p>
        </p:txBody>
      </p:sp>
      <p:sp>
        <p:nvSpPr>
          <p:cNvPr id="5" name="Text Placeholder 4"/>
          <p:cNvSpPr>
            <a:spLocks noGrp="1"/>
          </p:cNvSpPr>
          <p:nvPr>
            <p:ph type="body" sz="quarter" idx="10" hasCustomPrompt="1"/>
          </p:nvPr>
        </p:nvSpPr>
        <p:spPr>
          <a:xfrm>
            <a:off x="1065229" y="553695"/>
            <a:ext cx="7177434" cy="719667"/>
          </a:xfrm>
        </p:spPr>
        <p:txBody>
          <a:bodyPr>
            <a:noAutofit/>
          </a:bodyPr>
          <a:lstStyle>
            <a:lvl1pPr marL="0" indent="0">
              <a:buNone/>
              <a:defRPr sz="1800" b="1" i="0" baseline="0">
                <a:latin typeface="Tinos" panose="02020603050405020304" pitchFamily="18" charset="0"/>
              </a:defRPr>
            </a:lvl1pPr>
            <a:lvl2pPr marL="457200" indent="0">
              <a:buNone/>
              <a:defRPr sz="3400" b="1" i="0">
                <a:latin typeface="Tinos" panose="02020603050405020304" pitchFamily="18" charset="0"/>
              </a:defRPr>
            </a:lvl2pPr>
            <a:lvl3pPr marL="914400" indent="0">
              <a:buNone/>
              <a:defRPr sz="3400" b="1" i="0">
                <a:latin typeface="Tinos" panose="02020603050405020304" pitchFamily="18" charset="0"/>
              </a:defRPr>
            </a:lvl3pPr>
            <a:lvl4pPr marL="1371600" indent="0">
              <a:buNone/>
              <a:defRPr sz="3400" b="1" i="0">
                <a:latin typeface="Tinos" panose="02020603050405020304" pitchFamily="18" charset="0"/>
              </a:defRPr>
            </a:lvl4pPr>
            <a:lvl5pPr marL="1828800" indent="0">
              <a:buNone/>
              <a:defRPr sz="3400" b="1" i="0">
                <a:latin typeface="Tinos" panose="02020603050405020304" pitchFamily="18" charset="0"/>
              </a:defRPr>
            </a:lvl5pPr>
          </a:lstStyle>
          <a:p>
            <a:pPr lvl="0"/>
            <a:r>
              <a:rPr lang="et-EE" dirty="0" smtClean="0"/>
              <a:t>Write a catchy header here!</a:t>
            </a:r>
            <a:endParaRPr lang="en-US" dirty="0" smtClean="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46826" y="538426"/>
            <a:ext cx="3310135" cy="443485"/>
          </a:xfrm>
          <a:prstGeom prst="rect">
            <a:avLst/>
          </a:prstGeom>
        </p:spPr>
      </p:pic>
    </p:spTree>
    <p:extLst>
      <p:ext uri="{BB962C8B-B14F-4D97-AF65-F5344CB8AC3E}">
        <p14:creationId xmlns:p14="http://schemas.microsoft.com/office/powerpoint/2010/main" val="240936921"/>
      </p:ext>
    </p:extLst>
  </p:cSld>
  <p:clrMapOvr>
    <a:masterClrMapping/>
  </p:clrMapOvr>
  <p:timing>
    <p:tnLst>
      <p:par>
        <p:cTn xmlns:p14="http://schemas.microsoft.com/office/powerpoint/2010/mai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3. Kolm foto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64067" y="1287129"/>
            <a:ext cx="5562600" cy="5045938"/>
          </a:xfrm>
        </p:spPr>
        <p:txBody>
          <a:bodyPr/>
          <a:lstStyle>
            <a:lvl1pPr marL="0" indent="0">
              <a:buNone/>
              <a:defRPr/>
            </a:lvl1pPr>
            <a:lvl2pPr>
              <a:defRPr sz="1400"/>
            </a:lvl2pPr>
            <a:lvl3pPr>
              <a:defRPr sz="1500"/>
            </a:lvl3pPr>
          </a:lstStyle>
          <a:p>
            <a:pPr lvl="0"/>
            <a:r>
              <a:rPr lang="et-EE" dirty="0" smtClean="0"/>
              <a:t>Object</a:t>
            </a:r>
            <a:endParaRPr lang="en-US" dirty="0" smtClean="0"/>
          </a:p>
        </p:txBody>
      </p:sp>
      <p:sp>
        <p:nvSpPr>
          <p:cNvPr id="4" name="Content Placeholder 3"/>
          <p:cNvSpPr>
            <a:spLocks noGrp="1"/>
          </p:cNvSpPr>
          <p:nvPr>
            <p:ph sz="quarter" idx="10" hasCustomPrompt="1"/>
          </p:nvPr>
        </p:nvSpPr>
        <p:spPr>
          <a:xfrm>
            <a:off x="6291263" y="1287464"/>
            <a:ext cx="5545137" cy="2412470"/>
          </a:xfrm>
        </p:spPr>
        <p:txBody>
          <a:bodyPr/>
          <a:lstStyle>
            <a:lvl1pPr marL="0" indent="0">
              <a:buNone/>
              <a:defRPr/>
            </a:lvl1pPr>
          </a:lstStyle>
          <a:p>
            <a:pPr lvl="0"/>
            <a:r>
              <a:rPr lang="et-EE" dirty="0" smtClean="0"/>
              <a:t>Object</a:t>
            </a:r>
            <a:endParaRPr lang="en-US" dirty="0" smtClean="0"/>
          </a:p>
        </p:txBody>
      </p:sp>
      <p:sp>
        <p:nvSpPr>
          <p:cNvPr id="7" name="Content Placeholder 6"/>
          <p:cNvSpPr>
            <a:spLocks noGrp="1"/>
          </p:cNvSpPr>
          <p:nvPr>
            <p:ph sz="quarter" idx="11" hasCustomPrompt="1"/>
          </p:nvPr>
        </p:nvSpPr>
        <p:spPr>
          <a:xfrm>
            <a:off x="6291262" y="3894667"/>
            <a:ext cx="5545137" cy="2454080"/>
          </a:xfrm>
        </p:spPr>
        <p:txBody>
          <a:bodyPr/>
          <a:lstStyle>
            <a:lvl1pPr marL="0" indent="0">
              <a:buNone/>
              <a:defRPr/>
            </a:lvl1pPr>
          </a:lstStyle>
          <a:p>
            <a:pPr lvl="0"/>
            <a:r>
              <a:rPr lang="et-EE" dirty="0" smtClean="0"/>
              <a:t>Object</a:t>
            </a:r>
            <a:endParaRPr lang="en-US" dirty="0" smtClean="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26264" y="574862"/>
            <a:ext cx="3310135" cy="443485"/>
          </a:xfrm>
          <a:prstGeom prst="rect">
            <a:avLst/>
          </a:prstGeom>
        </p:spPr>
      </p:pic>
    </p:spTree>
    <p:extLst>
      <p:ext uri="{BB962C8B-B14F-4D97-AF65-F5344CB8AC3E}">
        <p14:creationId xmlns:p14="http://schemas.microsoft.com/office/powerpoint/2010/main" val="1237925694"/>
      </p:ext>
    </p:extLst>
  </p:cSld>
  <p:clrMapOvr>
    <a:masterClrMapping/>
  </p:clrMapOvr>
  <p:timing>
    <p:tnLst>
      <p:par>
        <p:cTn xmlns:p14="http://schemas.microsoft.com/office/powerpoint/2010/mai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24. Tühi leh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58101" y="574862"/>
            <a:ext cx="3310135" cy="443485"/>
          </a:xfrm>
          <a:prstGeom prst="rect">
            <a:avLst/>
          </a:prstGeom>
        </p:spPr>
      </p:pic>
    </p:spTree>
    <p:extLst>
      <p:ext uri="{BB962C8B-B14F-4D97-AF65-F5344CB8AC3E}">
        <p14:creationId xmlns:p14="http://schemas.microsoft.com/office/powerpoint/2010/main" val="521282903"/>
      </p:ext>
    </p:extLst>
  </p:cSld>
  <p:clrMapOvr>
    <a:masterClrMapping/>
  </p:clrMapOvr>
  <p:timing>
    <p:tnLst>
      <p:par>
        <p:cTn xmlns:p14="http://schemas.microsoft.com/office/powerpoint/2010/main" id="1" dur="indefinite" restart="never" nodeType="tmRoot"/>
      </p:par>
    </p:tnLst>
  </p:timing>
  <p:extLst mod="1">
    <p:ext uri="{DCECCB84-F9BA-43D5-87BE-67443E8EF086}">
      <p15:sldGuideLst xmlns="" xmlns:p15="http://schemas.microsoft.com/office/powerpoint/2012/main">
        <p15:guide id="1" orient="horz" pos="2160">
          <p15:clr>
            <a:srgbClr val="FBAE40"/>
          </p15:clr>
        </p15:guide>
        <p15:guide id="2" pos="3840">
          <p15:clr>
            <a:srgbClr val="FBAE40"/>
          </p15:clr>
        </p15:guide>
        <p15:guide id="3" orient="horz" pos="1502">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25. Sinine foto taus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60032"/>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71143" y="558548"/>
            <a:ext cx="3310135" cy="443485"/>
          </a:xfrm>
          <a:prstGeom prst="rect">
            <a:avLst/>
          </a:prstGeom>
        </p:spPr>
      </p:pic>
    </p:spTree>
    <p:extLst>
      <p:ext uri="{BB962C8B-B14F-4D97-AF65-F5344CB8AC3E}">
        <p14:creationId xmlns:p14="http://schemas.microsoft.com/office/powerpoint/2010/main" val="1126644985"/>
      </p:ext>
    </p:extLst>
  </p:cSld>
  <p:clrMapOvr>
    <a:masterClrMapping/>
  </p:clrMapOvr>
  <p:timing>
    <p:tnLst>
      <p:par>
        <p:cTn xmlns:p14="http://schemas.microsoft.com/office/powerpoint/2010/main" id="1" dur="indefinite" restart="never" nodeType="tmRoot"/>
      </p:par>
    </p:tnLst>
  </p:timing>
  <p:extLst mod="1">
    <p:ext uri="{DCECCB84-F9BA-43D5-87BE-67443E8EF086}">
      <p15:sldGuideLst xmlns="" xmlns:p15="http://schemas.microsoft.com/office/powerpoint/2012/main">
        <p15:guide id="1" orient="horz" pos="2160">
          <p15:clr>
            <a:srgbClr val="FBAE40"/>
          </p15:clr>
        </p15:guide>
        <p15:guide id="2" pos="3840">
          <p15:clr>
            <a:srgbClr val="FBAE40"/>
          </p15:clr>
        </p15:guide>
        <p15:guide id="3" orient="horz" pos="1502">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26. Sinine foto taus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71143" y="558548"/>
            <a:ext cx="3310135" cy="443485"/>
          </a:xfrm>
          <a:prstGeom prst="rect">
            <a:avLst/>
          </a:prstGeom>
        </p:spPr>
      </p:pic>
    </p:spTree>
    <p:extLst>
      <p:ext uri="{BB962C8B-B14F-4D97-AF65-F5344CB8AC3E}">
        <p14:creationId xmlns:p14="http://schemas.microsoft.com/office/powerpoint/2010/main" val="2427605006"/>
      </p:ext>
    </p:extLst>
  </p:cSld>
  <p:clrMapOvr>
    <a:masterClrMapping/>
  </p:clrMapOvr>
  <p:timing>
    <p:tnLst>
      <p:par>
        <p:cTn xmlns:p14="http://schemas.microsoft.com/office/powerpoint/2010/main" id="1" dur="indefinite" restart="never" nodeType="tmRoot"/>
      </p:par>
    </p:tnLst>
  </p:timing>
  <p:extLst mod="1">
    <p:ext uri="{DCECCB84-F9BA-43D5-87BE-67443E8EF086}">
      <p15:sldGuideLst xmlns="" xmlns:p15="http://schemas.microsoft.com/office/powerpoint/2012/main">
        <p15:guide id="1" orient="horz" pos="2160">
          <p15:clr>
            <a:srgbClr val="FBAE40"/>
          </p15:clr>
        </p15:guide>
        <p15:guide id="2" pos="3840">
          <p15:clr>
            <a:srgbClr val="FBAE40"/>
          </p15:clr>
        </p15:guide>
        <p15:guide id="3" orient="horz" pos="1502">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27. Sinine foto taus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0743"/>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71143" y="558548"/>
            <a:ext cx="3310135" cy="443485"/>
          </a:xfrm>
          <a:prstGeom prst="rect">
            <a:avLst/>
          </a:prstGeom>
        </p:spPr>
      </p:pic>
    </p:spTree>
    <p:extLst>
      <p:ext uri="{BB962C8B-B14F-4D97-AF65-F5344CB8AC3E}">
        <p14:creationId xmlns:p14="http://schemas.microsoft.com/office/powerpoint/2010/main" val="1727554084"/>
      </p:ext>
    </p:extLst>
  </p:cSld>
  <p:clrMapOvr>
    <a:masterClrMapping/>
  </p:clrMapOvr>
  <p:timing>
    <p:tnLst>
      <p:par>
        <p:cTn xmlns:p14="http://schemas.microsoft.com/office/powerpoint/2010/main" id="1" dur="indefinite" restart="never" nodeType="tmRoot"/>
      </p:par>
    </p:tnLst>
  </p:timing>
  <p:extLst mod="1">
    <p:ext uri="{DCECCB84-F9BA-43D5-87BE-67443E8EF086}">
      <p15:sldGuideLst xmlns="" xmlns:p15="http://schemas.microsoft.com/office/powerpoint/2012/main">
        <p15:guide id="1" orient="horz" pos="2160">
          <p15:clr>
            <a:srgbClr val="FBAE40"/>
          </p15:clr>
        </p15:guide>
        <p15:guide id="2" pos="3840">
          <p15:clr>
            <a:srgbClr val="FBAE40"/>
          </p15:clr>
        </p15:guide>
        <p15:guide id="3" orient="horz" pos="1502">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28. Sinine foto taus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71143" y="558548"/>
            <a:ext cx="3310135" cy="443485"/>
          </a:xfrm>
          <a:prstGeom prst="rect">
            <a:avLst/>
          </a:prstGeom>
        </p:spPr>
      </p:pic>
    </p:spTree>
    <p:extLst>
      <p:ext uri="{BB962C8B-B14F-4D97-AF65-F5344CB8AC3E}">
        <p14:creationId xmlns:p14="http://schemas.microsoft.com/office/powerpoint/2010/main" val="1788169984"/>
      </p:ext>
    </p:extLst>
  </p:cSld>
  <p:clrMapOvr>
    <a:masterClrMapping/>
  </p:clrMapOvr>
  <p:timing>
    <p:tnLst>
      <p:par>
        <p:cTn xmlns:p14="http://schemas.microsoft.com/office/powerpoint/2010/main" id="1" dur="indefinite" restart="never" nodeType="tmRoot"/>
      </p:par>
    </p:tnLst>
  </p:timing>
  <p:extLst mod="1">
    <p:ext uri="{DCECCB84-F9BA-43D5-87BE-67443E8EF086}">
      <p15:sldGuideLst xmlns="" xmlns:p15="http://schemas.microsoft.com/office/powerpoint/2012/main">
        <p15:guide id="1" orient="horz" pos="2160">
          <p15:clr>
            <a:srgbClr val="FBAE40"/>
          </p15:clr>
        </p15:guide>
        <p15:guide id="2" pos="3840">
          <p15:clr>
            <a:srgbClr val="FBAE40"/>
          </p15:clr>
        </p15:guide>
        <p15:guide id="3" orient="horz" pos="1502">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29. Sinine foto taus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61658"/>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71143" y="558548"/>
            <a:ext cx="3310135" cy="443485"/>
          </a:xfrm>
          <a:prstGeom prst="rect">
            <a:avLst/>
          </a:prstGeom>
        </p:spPr>
      </p:pic>
    </p:spTree>
    <p:extLst>
      <p:ext uri="{BB962C8B-B14F-4D97-AF65-F5344CB8AC3E}">
        <p14:creationId xmlns:p14="http://schemas.microsoft.com/office/powerpoint/2010/main" val="2337940647"/>
      </p:ext>
    </p:extLst>
  </p:cSld>
  <p:clrMapOvr>
    <a:masterClrMapping/>
  </p:clrMapOvr>
  <p:timing>
    <p:tnLst>
      <p:par>
        <p:cTn xmlns:p14="http://schemas.microsoft.com/office/powerpoint/2010/main" id="1" dur="indefinite" restart="never" nodeType="tmRoot"/>
      </p:par>
    </p:tnLst>
  </p:timing>
  <p:extLst mod="1">
    <p:ext uri="{DCECCB84-F9BA-43D5-87BE-67443E8EF086}">
      <p15:sldGuideLst xmlns="" xmlns:p15="http://schemas.microsoft.com/office/powerpoint/2012/main">
        <p15:guide id="1" orient="horz" pos="2160">
          <p15:clr>
            <a:srgbClr val="FBAE40"/>
          </p15:clr>
        </p15:guide>
        <p15:guide id="2" pos="3840">
          <p15:clr>
            <a:srgbClr val="FBAE40"/>
          </p15:clr>
        </p15:guide>
        <p15:guide id="3" orient="horz" pos="150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 Pealkiri ja alapealkiri - 45kraadine taus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63644"/>
          </a:xfrm>
          <a:prstGeom prst="rect">
            <a:avLst/>
          </a:prstGeom>
        </p:spPr>
      </p:pic>
      <p:sp>
        <p:nvSpPr>
          <p:cNvPr id="7" name="Text Placeholder 6"/>
          <p:cNvSpPr>
            <a:spLocks noGrp="1"/>
          </p:cNvSpPr>
          <p:nvPr>
            <p:ph type="body" sz="quarter" idx="12" hasCustomPrompt="1"/>
          </p:nvPr>
        </p:nvSpPr>
        <p:spPr>
          <a:xfrm>
            <a:off x="1065213" y="4157132"/>
            <a:ext cx="5767387" cy="1451815"/>
          </a:xfrm>
        </p:spPr>
        <p:txBody>
          <a:bodyPr>
            <a:noAutofit/>
          </a:bodyPr>
          <a:lstStyle>
            <a:lvl1pPr marL="0" indent="0">
              <a:buNone/>
              <a:defRPr sz="2400" b="1" i="0">
                <a:solidFill>
                  <a:schemeClr val="bg1"/>
                </a:solidFill>
                <a:latin typeface="Times New Roman" panose="02020603050405020304" pitchFamily="18" charset="0"/>
                <a:cs typeface="Times New Roman" panose="02020603050405020304" pitchFamily="18" charset="0"/>
              </a:defRPr>
            </a:lvl1pPr>
            <a:lvl2pPr>
              <a:defRPr sz="2400" b="1" i="0">
                <a:solidFill>
                  <a:schemeClr val="bg1"/>
                </a:solidFill>
                <a:latin typeface="Tinos" panose="02020603050405020304" pitchFamily="18" charset="0"/>
              </a:defRPr>
            </a:lvl2pPr>
            <a:lvl3pPr>
              <a:defRPr sz="2400" b="1" i="0">
                <a:solidFill>
                  <a:schemeClr val="bg1"/>
                </a:solidFill>
                <a:latin typeface="Tinos" panose="02020603050405020304" pitchFamily="18" charset="0"/>
              </a:defRPr>
            </a:lvl3pPr>
            <a:lvl4pPr>
              <a:defRPr sz="2400" b="1" i="0">
                <a:solidFill>
                  <a:schemeClr val="bg1"/>
                </a:solidFill>
                <a:latin typeface="Tinos" panose="02020603050405020304" pitchFamily="18" charset="0"/>
              </a:defRPr>
            </a:lvl4pPr>
            <a:lvl5pPr>
              <a:defRPr sz="2400" b="1" i="0">
                <a:solidFill>
                  <a:schemeClr val="bg1"/>
                </a:solidFill>
                <a:latin typeface="Tinos" panose="02020603050405020304" pitchFamily="18" charset="0"/>
              </a:defRPr>
            </a:lvl5pPr>
          </a:lstStyle>
          <a:p>
            <a:pPr lvl="0"/>
            <a:r>
              <a:rPr lang="et-EE" dirty="0" smtClean="0"/>
              <a:t>Subtitle goes here</a:t>
            </a:r>
            <a:endParaRPr lang="en-US" dirty="0" smtClean="0"/>
          </a:p>
        </p:txBody>
      </p:sp>
      <p:sp>
        <p:nvSpPr>
          <p:cNvPr id="13" name="Text Placeholder 3"/>
          <p:cNvSpPr>
            <a:spLocks noGrp="1"/>
          </p:cNvSpPr>
          <p:nvPr>
            <p:ph type="body" sz="quarter" idx="10" hasCustomPrompt="1"/>
          </p:nvPr>
        </p:nvSpPr>
        <p:spPr>
          <a:xfrm>
            <a:off x="1050215" y="2008706"/>
            <a:ext cx="5045785" cy="2148426"/>
          </a:xfrm>
        </p:spPr>
        <p:txBody>
          <a:bodyPr>
            <a:noAutofit/>
          </a:bodyPr>
          <a:lstStyle>
            <a:lvl1pPr marL="0" indent="0" algn="l">
              <a:buNone/>
              <a:defRPr sz="4600" b="1" i="0" baseline="0">
                <a:solidFill>
                  <a:schemeClr val="bg1"/>
                </a:solidFill>
                <a:latin typeface="Times New Roman" panose="02020603050405020304" pitchFamily="18" charset="0"/>
                <a:cs typeface="Times New Roman" panose="02020603050405020304" pitchFamily="18" charset="0"/>
              </a:defRPr>
            </a:lvl1pPr>
            <a:lvl2pPr>
              <a:defRPr b="1" i="0">
                <a:solidFill>
                  <a:schemeClr val="bg1"/>
                </a:solidFill>
                <a:latin typeface="Tinos" panose="02020603050405020304" pitchFamily="18" charset="0"/>
              </a:defRPr>
            </a:lvl2pPr>
            <a:lvl3pPr>
              <a:defRPr b="1" i="0">
                <a:solidFill>
                  <a:schemeClr val="bg1"/>
                </a:solidFill>
                <a:latin typeface="Tinos" panose="02020603050405020304" pitchFamily="18" charset="0"/>
              </a:defRPr>
            </a:lvl3pPr>
            <a:lvl4pPr>
              <a:defRPr b="1" i="0">
                <a:solidFill>
                  <a:schemeClr val="bg1"/>
                </a:solidFill>
                <a:latin typeface="Tinos" panose="02020603050405020304" pitchFamily="18" charset="0"/>
              </a:defRPr>
            </a:lvl4pPr>
            <a:lvl5pPr>
              <a:defRPr b="1" i="0">
                <a:solidFill>
                  <a:schemeClr val="bg1"/>
                </a:solidFill>
                <a:latin typeface="Tinos" panose="02020603050405020304" pitchFamily="18" charset="0"/>
              </a:defRPr>
            </a:lvl5pPr>
          </a:lstStyle>
          <a:p>
            <a:pPr lvl="0"/>
            <a:r>
              <a:rPr lang="et-EE" dirty="0" smtClean="0"/>
              <a:t>Write a catchy header here!</a:t>
            </a:r>
            <a:endParaRPr lang="en-US" dirty="0" smtClean="0"/>
          </a:p>
        </p:txBody>
      </p:sp>
      <p:sp>
        <p:nvSpPr>
          <p:cNvPr id="14" name="Text Placeholder 5"/>
          <p:cNvSpPr>
            <a:spLocks noGrp="1"/>
          </p:cNvSpPr>
          <p:nvPr>
            <p:ph type="body" sz="quarter" idx="11" hasCustomPrompt="1"/>
          </p:nvPr>
        </p:nvSpPr>
        <p:spPr>
          <a:xfrm>
            <a:off x="1055016" y="6027738"/>
            <a:ext cx="3556000" cy="500062"/>
          </a:xfrm>
        </p:spPr>
        <p:txBody>
          <a:bodyPr/>
          <a:lstStyle>
            <a:lvl1pPr marL="0" indent="0" algn="l">
              <a:buNone/>
              <a:defRPr sz="1800" b="1" i="0" baseline="0">
                <a:solidFill>
                  <a:schemeClr val="bg1"/>
                </a:solidFill>
              </a:defRPr>
            </a:lvl1pPr>
          </a:lstStyle>
          <a:p>
            <a:pPr lvl="0"/>
            <a:r>
              <a:rPr lang="et-EE" dirty="0" smtClean="0"/>
              <a:t>00.00.0000</a:t>
            </a:r>
            <a:endParaRPr lang="et-EE" dirty="0"/>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0215" y="558548"/>
            <a:ext cx="3310135" cy="443485"/>
          </a:xfrm>
          <a:prstGeom prst="rect">
            <a:avLst/>
          </a:prstGeom>
        </p:spPr>
      </p:pic>
    </p:spTree>
    <p:extLst>
      <p:ext uri="{BB962C8B-B14F-4D97-AF65-F5344CB8AC3E}">
        <p14:creationId xmlns:p14="http://schemas.microsoft.com/office/powerpoint/2010/main" val="988112485"/>
      </p:ext>
    </p:extLst>
  </p:cSld>
  <p:clrMapOvr>
    <a:masterClrMapping/>
  </p:clrMapOvr>
  <p:timing>
    <p:tnLst>
      <p:par>
        <p:cTn xmlns:p14="http://schemas.microsoft.com/office/powerpoint/2010/main" id="1" dur="indefinite" restart="never" nodeType="tmRoot"/>
      </p:par>
    </p:tnLst>
  </p:timing>
  <p:extLst mod="1">
    <p:ext uri="{DCECCB84-F9BA-43D5-87BE-67443E8EF086}">
      <p15:sldGuideLst xmlns="" xmlns:p15="http://schemas.microsoft.com/office/powerpoint/2012/main">
        <p15:guide id="1" orient="horz" pos="2160">
          <p15:clr>
            <a:srgbClr val="FBAE40"/>
          </p15:clr>
        </p15:guide>
        <p15:guide id="2" pos="3840">
          <p15:clr>
            <a:srgbClr val="FBAE40"/>
          </p15:clr>
        </p15:guide>
        <p15:guide id="3" orient="horz" pos="1502">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30. Sinine foto taus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60032"/>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71143" y="558548"/>
            <a:ext cx="3310135" cy="443485"/>
          </a:xfrm>
          <a:prstGeom prst="rect">
            <a:avLst/>
          </a:prstGeom>
        </p:spPr>
      </p:pic>
    </p:spTree>
    <p:extLst>
      <p:ext uri="{BB962C8B-B14F-4D97-AF65-F5344CB8AC3E}">
        <p14:creationId xmlns:p14="http://schemas.microsoft.com/office/powerpoint/2010/main" val="3786594788"/>
      </p:ext>
    </p:extLst>
  </p:cSld>
  <p:clrMapOvr>
    <a:masterClrMapping/>
  </p:clrMapOvr>
  <p:timing>
    <p:tnLst>
      <p:par>
        <p:cTn xmlns:p14="http://schemas.microsoft.com/office/powerpoint/2010/main" id="1" dur="indefinite" restart="never" nodeType="tmRoot"/>
      </p:par>
    </p:tnLst>
  </p:timing>
  <p:extLst mod="1">
    <p:ext uri="{DCECCB84-F9BA-43D5-87BE-67443E8EF086}">
      <p15:sldGuideLst xmlns="" xmlns:p15="http://schemas.microsoft.com/office/powerpoint/2012/main">
        <p15:guide id="1" orient="horz" pos="2160">
          <p15:clr>
            <a:srgbClr val="FBAE40"/>
          </p15:clr>
        </p15:guide>
        <p15:guide id="2" pos="3840">
          <p15:clr>
            <a:srgbClr val="FBAE40"/>
          </p15:clr>
        </p15:guide>
        <p15:guide id="3" orient="horz" pos="1502">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31. Sinine foto taus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60032"/>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71143" y="558548"/>
            <a:ext cx="3310135" cy="443485"/>
          </a:xfrm>
          <a:prstGeom prst="rect">
            <a:avLst/>
          </a:prstGeom>
        </p:spPr>
      </p:pic>
    </p:spTree>
    <p:extLst>
      <p:ext uri="{BB962C8B-B14F-4D97-AF65-F5344CB8AC3E}">
        <p14:creationId xmlns:p14="http://schemas.microsoft.com/office/powerpoint/2010/main" val="1665238054"/>
      </p:ext>
    </p:extLst>
  </p:cSld>
  <p:clrMapOvr>
    <a:masterClrMapping/>
  </p:clrMapOvr>
  <p:timing>
    <p:tnLst>
      <p:par>
        <p:cTn xmlns:p14="http://schemas.microsoft.com/office/powerpoint/2010/main" id="1" dur="indefinite" restart="never" nodeType="tmRoot"/>
      </p:par>
    </p:tnLst>
  </p:timing>
  <p:extLst mod="1">
    <p:ext uri="{DCECCB84-F9BA-43D5-87BE-67443E8EF086}">
      <p15:sldGuideLst xmlns="" xmlns:p15="http://schemas.microsoft.com/office/powerpoint/2012/main">
        <p15:guide id="1" orient="horz" pos="2160">
          <p15:clr>
            <a:srgbClr val="FBAE40"/>
          </p15:clr>
        </p15:guide>
        <p15:guide id="2" pos="3840">
          <p15:clr>
            <a:srgbClr val="FBAE40"/>
          </p15:clr>
        </p15:guide>
        <p15:guide id="3" orient="horz" pos="1502">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32. Sinine foto taus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5968"/>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71143" y="558548"/>
            <a:ext cx="3310135" cy="443485"/>
          </a:xfrm>
          <a:prstGeom prst="rect">
            <a:avLst/>
          </a:prstGeom>
        </p:spPr>
      </p:pic>
    </p:spTree>
    <p:extLst>
      <p:ext uri="{BB962C8B-B14F-4D97-AF65-F5344CB8AC3E}">
        <p14:creationId xmlns:p14="http://schemas.microsoft.com/office/powerpoint/2010/main" val="127054485"/>
      </p:ext>
    </p:extLst>
  </p:cSld>
  <p:clrMapOvr>
    <a:masterClrMapping/>
  </p:clrMapOvr>
  <p:timing>
    <p:tnLst>
      <p:par>
        <p:cTn xmlns:p14="http://schemas.microsoft.com/office/powerpoint/2010/main" id="1" dur="indefinite" restart="never" nodeType="tmRoot"/>
      </p:par>
    </p:tnLst>
  </p:timing>
  <p:extLst mod="1">
    <p:ext uri="{DCECCB84-F9BA-43D5-87BE-67443E8EF086}">
      <p15:sldGuideLst xmlns="" xmlns:p15="http://schemas.microsoft.com/office/powerpoint/2012/main">
        <p15:guide id="1" orient="horz" pos="2160">
          <p15:clr>
            <a:srgbClr val="FBAE40"/>
          </p15:clr>
        </p15:guide>
        <p15:guide id="2" pos="3840">
          <p15:clr>
            <a:srgbClr val="FBAE40"/>
          </p15:clr>
        </p15:guide>
        <p15:guide id="3" orient="horz" pos="1502">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33. Sinine foto taus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5968"/>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71143" y="558548"/>
            <a:ext cx="3310135" cy="443485"/>
          </a:xfrm>
          <a:prstGeom prst="rect">
            <a:avLst/>
          </a:prstGeom>
        </p:spPr>
      </p:pic>
    </p:spTree>
    <p:extLst>
      <p:ext uri="{BB962C8B-B14F-4D97-AF65-F5344CB8AC3E}">
        <p14:creationId xmlns:p14="http://schemas.microsoft.com/office/powerpoint/2010/main" val="835598731"/>
      </p:ext>
    </p:extLst>
  </p:cSld>
  <p:clrMapOvr>
    <a:masterClrMapping/>
  </p:clrMapOvr>
  <p:timing>
    <p:tnLst>
      <p:par>
        <p:cTn xmlns:p14="http://schemas.microsoft.com/office/powerpoint/2010/main" id="1" dur="indefinite" restart="never" nodeType="tmRoot"/>
      </p:par>
    </p:tnLst>
  </p:timing>
  <p:extLst mod="1">
    <p:ext uri="{DCECCB84-F9BA-43D5-87BE-67443E8EF086}">
      <p15:sldGuideLst xmlns="" xmlns:p15="http://schemas.microsoft.com/office/powerpoint/2012/main">
        <p15:guide id="1" orient="horz" pos="2160">
          <p15:clr>
            <a:srgbClr val="FBAE40"/>
          </p15:clr>
        </p15:guide>
        <p15:guide id="2" pos="3840">
          <p15:clr>
            <a:srgbClr val="FBAE40"/>
          </p15:clr>
        </p15:guide>
        <p15:guide id="3" orient="horz" pos="1502">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34. Sinine foto taus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60032"/>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71143" y="558548"/>
            <a:ext cx="3310135" cy="443485"/>
          </a:xfrm>
          <a:prstGeom prst="rect">
            <a:avLst/>
          </a:prstGeom>
        </p:spPr>
      </p:pic>
    </p:spTree>
    <p:extLst>
      <p:ext uri="{BB962C8B-B14F-4D97-AF65-F5344CB8AC3E}">
        <p14:creationId xmlns:p14="http://schemas.microsoft.com/office/powerpoint/2010/main" val="1868907299"/>
      </p:ext>
    </p:extLst>
  </p:cSld>
  <p:clrMapOvr>
    <a:masterClrMapping/>
  </p:clrMapOvr>
  <p:timing>
    <p:tnLst>
      <p:par>
        <p:cTn xmlns:p14="http://schemas.microsoft.com/office/powerpoint/2010/main" id="1" dur="indefinite" restart="never" nodeType="tmRoot"/>
      </p:par>
    </p:tnLst>
  </p:timing>
  <p:extLst mod="1">
    <p:ext uri="{DCECCB84-F9BA-43D5-87BE-67443E8EF086}">
      <p15:sldGuideLst xmlns="" xmlns:p15="http://schemas.microsoft.com/office/powerpoint/2012/main">
        <p15:guide id="1" orient="horz" pos="2160">
          <p15:clr>
            <a:srgbClr val="FBAE40"/>
          </p15:clr>
        </p15:guide>
        <p15:guide id="2" pos="3840">
          <p15:clr>
            <a:srgbClr val="FBAE40"/>
          </p15:clr>
        </p15:guide>
        <p15:guide id="3" orient="horz" pos="1502">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35. Sinine foto taus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60032"/>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71143" y="558548"/>
            <a:ext cx="3310135" cy="443485"/>
          </a:xfrm>
          <a:prstGeom prst="rect">
            <a:avLst/>
          </a:prstGeom>
        </p:spPr>
      </p:pic>
    </p:spTree>
    <p:extLst>
      <p:ext uri="{BB962C8B-B14F-4D97-AF65-F5344CB8AC3E}">
        <p14:creationId xmlns:p14="http://schemas.microsoft.com/office/powerpoint/2010/main" val="2989528568"/>
      </p:ext>
    </p:extLst>
  </p:cSld>
  <p:clrMapOvr>
    <a:masterClrMapping/>
  </p:clrMapOvr>
  <p:timing>
    <p:tnLst>
      <p:par>
        <p:cTn xmlns:p14="http://schemas.microsoft.com/office/powerpoint/2010/main" id="1" dur="indefinite" restart="never" nodeType="tmRoot"/>
      </p:par>
    </p:tnLst>
  </p:timing>
  <p:extLst mod="1">
    <p:ext uri="{DCECCB84-F9BA-43D5-87BE-67443E8EF086}">
      <p15:sldGuideLst xmlns="" xmlns:p15="http://schemas.microsoft.com/office/powerpoint/2012/main">
        <p15:guide id="1" orient="horz" pos="2160">
          <p15:clr>
            <a:srgbClr val="FBAE40"/>
          </p15:clr>
        </p15:guide>
        <p15:guide id="2" pos="3840">
          <p15:clr>
            <a:srgbClr val="FBAE40"/>
          </p15:clr>
        </p15:guide>
        <p15:guide id="3" orient="horz" pos="1502">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36. Sinine foto taus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60032"/>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71143" y="558548"/>
            <a:ext cx="3310135" cy="443485"/>
          </a:xfrm>
          <a:prstGeom prst="rect">
            <a:avLst/>
          </a:prstGeom>
        </p:spPr>
      </p:pic>
    </p:spTree>
    <p:extLst>
      <p:ext uri="{BB962C8B-B14F-4D97-AF65-F5344CB8AC3E}">
        <p14:creationId xmlns:p14="http://schemas.microsoft.com/office/powerpoint/2010/main" val="3669908848"/>
      </p:ext>
    </p:extLst>
  </p:cSld>
  <p:clrMapOvr>
    <a:masterClrMapping/>
  </p:clrMapOvr>
  <p:timing>
    <p:tnLst>
      <p:par>
        <p:cTn xmlns:p14="http://schemas.microsoft.com/office/powerpoint/2010/main" id="1" dur="indefinite" restart="never" nodeType="tmRoot"/>
      </p:par>
    </p:tnLst>
  </p:timing>
  <p:extLst mod="1">
    <p:ext uri="{DCECCB84-F9BA-43D5-87BE-67443E8EF086}">
      <p15:sldGuideLst xmlns="" xmlns:p15="http://schemas.microsoft.com/office/powerpoint/2012/main">
        <p15:guide id="1" orient="horz" pos="2160">
          <p15:clr>
            <a:srgbClr val="FBAE40"/>
          </p15:clr>
        </p15:guide>
        <p15:guide id="2" pos="3840">
          <p15:clr>
            <a:srgbClr val="FBAE40"/>
          </p15:clr>
        </p15:guide>
        <p15:guide id="3" orient="horz" pos="1502">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C5D85EFE-2649-5948-B95A-1CF97BD63D1C}" type="datetimeFigureOut">
              <a:rPr lang="en-US" smtClean="0">
                <a:solidFill>
                  <a:prstClr val="black">
                    <a:tint val="75000"/>
                  </a:prstClr>
                </a:solidFill>
                <a:latin typeface="Calibri"/>
              </a:rPr>
              <a:pPr/>
              <a:t>31.05.16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2DEBB4A0-40DD-5A46-A2F4-E36ED1C34B3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852480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 foto, alapealkiri, teks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065229" y="0"/>
            <a:ext cx="4311104" cy="6858000"/>
          </a:xfrm>
        </p:spPr>
        <p:txBody>
          <a:bodyPr/>
          <a:lstStyle>
            <a:lvl1pPr marL="0" indent="0">
              <a:buNone/>
              <a:defRPr/>
            </a:lvl1pPr>
            <a:lvl2pPr>
              <a:defRPr sz="1400"/>
            </a:lvl2pPr>
            <a:lvl3pPr>
              <a:defRPr sz="1500"/>
            </a:lvl3pPr>
          </a:lstStyle>
          <a:p>
            <a:pPr lvl="0"/>
            <a:r>
              <a:rPr lang="et-EE" dirty="0" smtClean="0"/>
              <a:t>Object</a:t>
            </a:r>
            <a:endParaRPr lang="en-US" dirty="0" smtClean="0"/>
          </a:p>
        </p:txBody>
      </p:sp>
      <p:sp>
        <p:nvSpPr>
          <p:cNvPr id="7" name="Text Placeholder 6"/>
          <p:cNvSpPr>
            <a:spLocks noGrp="1"/>
          </p:cNvSpPr>
          <p:nvPr>
            <p:ph type="body" sz="quarter" idx="10" hasCustomPrompt="1"/>
          </p:nvPr>
        </p:nvSpPr>
        <p:spPr>
          <a:xfrm>
            <a:off x="6113462" y="1997605"/>
            <a:ext cx="5070475" cy="1431395"/>
          </a:xfrm>
        </p:spPr>
        <p:txBody>
          <a:bodyPr>
            <a:normAutofit/>
          </a:bodyPr>
          <a:lstStyle>
            <a:lvl1pPr marL="0" indent="0">
              <a:buNone/>
              <a:defRPr sz="3400" b="1" i="0" baseline="0"/>
            </a:lvl1pPr>
          </a:lstStyle>
          <a:p>
            <a:pPr lvl="0"/>
            <a:r>
              <a:rPr lang="et-EE" dirty="0" smtClean="0"/>
              <a:t>Write a catchy header here!</a:t>
            </a:r>
            <a:endParaRPr lang="en-US" dirty="0" smtClean="0"/>
          </a:p>
        </p:txBody>
      </p:sp>
      <p:sp>
        <p:nvSpPr>
          <p:cNvPr id="9" name="Text Placeholder 8"/>
          <p:cNvSpPr>
            <a:spLocks noGrp="1"/>
          </p:cNvSpPr>
          <p:nvPr>
            <p:ph type="body" sz="quarter" idx="11" hasCustomPrompt="1"/>
          </p:nvPr>
        </p:nvSpPr>
        <p:spPr>
          <a:xfrm>
            <a:off x="6113462" y="3424844"/>
            <a:ext cx="5070475" cy="2176463"/>
          </a:xfrm>
        </p:spPr>
        <p:txBody>
          <a:bodyPr>
            <a:noAutofit/>
          </a:bodyPr>
          <a:lstStyle>
            <a:lvl1pPr marL="0" indent="0">
              <a:buNone/>
              <a:defRPr sz="1800" baseline="0"/>
            </a:lvl1pPr>
          </a:lstStyle>
          <a:p>
            <a:pPr lvl="0"/>
            <a:r>
              <a:rPr lang="et-EE" dirty="0" smtClean="0"/>
              <a:t>Lorem ipsum dolor sit amet, consectetur adipiscing elit. Praesent non consequat velit, in ultricies purus. In in eros orci. Duis lacinia tempus est, vel gravida ipsum lacinia in. Nam porttitor, eros in tristique bibendum, arcu magna eleifend tortor, non lacinia magna sem vel mauris. </a:t>
            </a:r>
            <a:endParaRPr lang="en-US" dirty="0" smtClean="0"/>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55732" y="574862"/>
            <a:ext cx="3310135" cy="443485"/>
          </a:xfrm>
          <a:prstGeom prst="rect">
            <a:avLst/>
          </a:prstGeom>
        </p:spPr>
      </p:pic>
    </p:spTree>
    <p:extLst>
      <p:ext uri="{BB962C8B-B14F-4D97-AF65-F5344CB8AC3E}">
        <p14:creationId xmlns:p14="http://schemas.microsoft.com/office/powerpoint/2010/main" val="2687255067"/>
      </p:ext>
    </p:extLst>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 Loetelu ja foto">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065229" y="0"/>
            <a:ext cx="4311104" cy="6858000"/>
          </a:xfrm>
        </p:spPr>
        <p:txBody>
          <a:bodyPr/>
          <a:lstStyle>
            <a:lvl1pPr marL="0" indent="0">
              <a:buNone/>
              <a:defRPr baseline="0"/>
            </a:lvl1pPr>
            <a:lvl2pPr>
              <a:defRPr sz="1400"/>
            </a:lvl2pPr>
            <a:lvl3pPr>
              <a:defRPr sz="1500"/>
            </a:lvl3pPr>
          </a:lstStyle>
          <a:p>
            <a:pPr lvl="0"/>
            <a:r>
              <a:rPr lang="et-EE" dirty="0" smtClean="0"/>
              <a:t>Object</a:t>
            </a:r>
            <a:endParaRPr lang="en-US" dirty="0" smtClean="0"/>
          </a:p>
        </p:txBody>
      </p:sp>
      <p:sp>
        <p:nvSpPr>
          <p:cNvPr id="9" name="Text Placeholder 8"/>
          <p:cNvSpPr>
            <a:spLocks noGrp="1"/>
          </p:cNvSpPr>
          <p:nvPr>
            <p:ph type="body" sz="quarter" idx="11" hasCustomPrompt="1"/>
          </p:nvPr>
        </p:nvSpPr>
        <p:spPr>
          <a:xfrm>
            <a:off x="6113462" y="1972734"/>
            <a:ext cx="5070475" cy="4351866"/>
          </a:xfrm>
        </p:spPr>
        <p:txBody>
          <a:bodyPr>
            <a:noAutofit/>
          </a:bodyPr>
          <a:lstStyle>
            <a:lvl1pPr marL="285750" marR="0" indent="-285750" algn="l" defTabSz="914400" rtl="0" eaLnBrk="1" fontAlgn="auto" latinLnBrk="0" hangingPunct="1">
              <a:lnSpc>
                <a:spcPct val="120000"/>
              </a:lnSpc>
              <a:spcBef>
                <a:spcPts val="1000"/>
              </a:spcBef>
              <a:spcAft>
                <a:spcPts val="0"/>
              </a:spcAft>
              <a:buClr>
                <a:srgbClr val="0061AA"/>
              </a:buClr>
              <a:buSzTx/>
              <a:buFont typeface="Arial" panose="020B0604020202020204" pitchFamily="34" charset="0"/>
              <a:buChar char="•"/>
              <a:tabLst/>
              <a:defRPr sz="1800" baseline="0"/>
            </a:lvl1pPr>
          </a:lstStyle>
          <a:p>
            <a:pPr lvl="0"/>
            <a:r>
              <a:rPr lang="et-EE" dirty="0" smtClean="0"/>
              <a:t>Lorem ipsum dolor sit amet, consectetur adipiscing elit. Praesent non consequat velit, in ultricies purus.</a:t>
            </a:r>
          </a:p>
          <a:p>
            <a:pPr lvl="0"/>
            <a:r>
              <a:rPr lang="fr-FR" dirty="0" smtClean="0"/>
              <a:t>Ut </a:t>
            </a:r>
            <a:r>
              <a:rPr lang="fr-FR" dirty="0" err="1" smtClean="0"/>
              <a:t>porttitor</a:t>
            </a:r>
            <a:r>
              <a:rPr lang="fr-FR" dirty="0" smtClean="0"/>
              <a:t> </a:t>
            </a:r>
            <a:r>
              <a:rPr lang="fr-FR" dirty="0" err="1" smtClean="0"/>
              <a:t>lobortis</a:t>
            </a:r>
            <a:r>
              <a:rPr lang="fr-FR" dirty="0" smtClean="0"/>
              <a:t> </a:t>
            </a:r>
            <a:r>
              <a:rPr lang="fr-FR" dirty="0" err="1" smtClean="0"/>
              <a:t>sodales</a:t>
            </a:r>
            <a:r>
              <a:rPr lang="fr-FR" dirty="0" smtClean="0"/>
              <a:t>. </a:t>
            </a:r>
            <a:r>
              <a:rPr lang="fr-FR" dirty="0" err="1" smtClean="0"/>
              <a:t>Pellentesque</a:t>
            </a:r>
            <a:r>
              <a:rPr lang="fr-FR" dirty="0" smtClean="0"/>
              <a:t> </a:t>
            </a:r>
            <a:r>
              <a:rPr lang="fr-FR" dirty="0" err="1" smtClean="0"/>
              <a:t>sapien</a:t>
            </a:r>
            <a:r>
              <a:rPr lang="fr-FR" dirty="0" smtClean="0"/>
              <a:t> </a:t>
            </a:r>
            <a:r>
              <a:rPr lang="fr-FR" dirty="0" err="1" smtClean="0"/>
              <a:t>dui</a:t>
            </a:r>
            <a:r>
              <a:rPr lang="fr-FR" dirty="0" smtClean="0"/>
              <a:t>, </a:t>
            </a:r>
            <a:r>
              <a:rPr lang="fr-FR" dirty="0" err="1" smtClean="0"/>
              <a:t>aliquam</a:t>
            </a:r>
            <a:r>
              <a:rPr lang="fr-FR" dirty="0" smtClean="0"/>
              <a:t> ut </a:t>
            </a:r>
            <a:r>
              <a:rPr lang="fr-FR" dirty="0" err="1" smtClean="0"/>
              <a:t>interdum</a:t>
            </a:r>
            <a:r>
              <a:rPr lang="fr-FR" dirty="0" smtClean="0"/>
              <a:t> </a:t>
            </a:r>
            <a:r>
              <a:rPr lang="fr-FR" dirty="0" err="1" smtClean="0"/>
              <a:t>ultrices</a:t>
            </a:r>
            <a:r>
              <a:rPr lang="fr-FR" dirty="0" smtClean="0"/>
              <a:t>, </a:t>
            </a:r>
            <a:r>
              <a:rPr lang="fr-FR" dirty="0" err="1" smtClean="0"/>
              <a:t>ornare</a:t>
            </a:r>
            <a:r>
              <a:rPr lang="fr-FR" dirty="0" smtClean="0"/>
              <a:t> </a:t>
            </a:r>
            <a:r>
              <a:rPr lang="fr-FR" dirty="0" err="1" smtClean="0"/>
              <a:t>sed</a:t>
            </a:r>
            <a:r>
              <a:rPr lang="fr-FR" dirty="0" smtClean="0"/>
              <a:t> </a:t>
            </a:r>
            <a:r>
              <a:rPr lang="fr-FR" dirty="0" err="1" smtClean="0"/>
              <a:t>lorem</a:t>
            </a:r>
            <a:r>
              <a:rPr lang="fr-FR" dirty="0" smtClean="0"/>
              <a:t>. </a:t>
            </a:r>
            <a:endParaRPr lang="et-EE" dirty="0" smtClean="0"/>
          </a:p>
          <a:p>
            <a:pPr marL="285750" marR="0" lvl="0" indent="-285750" algn="l" defTabSz="914400" rtl="0" eaLnBrk="1" fontAlgn="auto" latinLnBrk="0" hangingPunct="1">
              <a:lnSpc>
                <a:spcPct val="120000"/>
              </a:lnSpc>
              <a:spcBef>
                <a:spcPts val="1000"/>
              </a:spcBef>
              <a:spcAft>
                <a:spcPts val="0"/>
              </a:spcAft>
              <a:buClr>
                <a:srgbClr val="0061AA"/>
              </a:buClr>
              <a:buSzTx/>
              <a:buFont typeface="Arial" panose="020B0604020202020204" pitchFamily="34" charset="0"/>
              <a:buChar char="•"/>
              <a:tabLst/>
              <a:defRPr/>
            </a:pPr>
            <a:r>
              <a:rPr lang="fr-FR" dirty="0" err="1" smtClean="0"/>
              <a:t>Mauris</a:t>
            </a:r>
            <a:r>
              <a:rPr lang="fr-FR" dirty="0" smtClean="0"/>
              <a:t> </a:t>
            </a:r>
            <a:r>
              <a:rPr lang="fr-FR" dirty="0" err="1" smtClean="0"/>
              <a:t>gravida</a:t>
            </a:r>
            <a:r>
              <a:rPr lang="fr-FR" dirty="0" smtClean="0"/>
              <a:t> erat vitae </a:t>
            </a:r>
            <a:r>
              <a:rPr lang="fr-FR" dirty="0" err="1" smtClean="0"/>
              <a:t>odio</a:t>
            </a:r>
            <a:r>
              <a:rPr lang="fr-FR" dirty="0" smtClean="0"/>
              <a:t> </a:t>
            </a:r>
            <a:r>
              <a:rPr lang="fr-FR" dirty="0" err="1" smtClean="0"/>
              <a:t>convallis</a:t>
            </a:r>
            <a:r>
              <a:rPr lang="fr-FR" dirty="0" smtClean="0"/>
              <a:t> </a:t>
            </a:r>
            <a:r>
              <a:rPr lang="fr-FR" dirty="0" err="1" smtClean="0"/>
              <a:t>facilisis</a:t>
            </a:r>
            <a:r>
              <a:rPr lang="fr-FR" dirty="0" smtClean="0"/>
              <a:t>.</a:t>
            </a:r>
            <a:endParaRPr lang="en-US" dirty="0" smtClean="0"/>
          </a:p>
          <a:p>
            <a:pPr lvl="0"/>
            <a:r>
              <a:rPr lang="et-EE" dirty="0" smtClean="0"/>
              <a:t>Praesent non consequat velit, in ultricies purus.</a:t>
            </a:r>
          </a:p>
          <a:p>
            <a:pPr lvl="0"/>
            <a:r>
              <a:rPr lang="et-EE" dirty="0" smtClean="0"/>
              <a:t>In sagittis cursus odio quis aliquet. Vestibulum ante ipsum primis in faucibus orci luctus et ultrices.</a:t>
            </a:r>
            <a:endParaRPr lang="en-US" dirty="0" smtClean="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55732" y="574862"/>
            <a:ext cx="3310135" cy="443485"/>
          </a:xfrm>
          <a:prstGeom prst="rect">
            <a:avLst/>
          </a:prstGeom>
        </p:spPr>
      </p:pic>
    </p:spTree>
    <p:extLst>
      <p:ext uri="{BB962C8B-B14F-4D97-AF65-F5344CB8AC3E}">
        <p14:creationId xmlns:p14="http://schemas.microsoft.com/office/powerpoint/2010/main" val="2153067119"/>
      </p:ext>
    </p:extLst>
  </p:cSld>
  <p:clrMapOvr>
    <a:masterClrMapping/>
  </p:clrMapOvr>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 Pealkiri, loetelu ja joonis">
    <p:bg>
      <p:bgPr>
        <a:solidFill>
          <a:srgbClr val="0061AA"/>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70987" y="-2102178"/>
            <a:ext cx="7474659" cy="6858000"/>
          </a:xfrm>
          <a:prstGeom prst="rect">
            <a:avLst/>
          </a:prstGeom>
        </p:spPr>
      </p:pic>
      <p:sp>
        <p:nvSpPr>
          <p:cNvPr id="5" name="Text Placeholder 4"/>
          <p:cNvSpPr>
            <a:spLocks noGrp="1"/>
          </p:cNvSpPr>
          <p:nvPr>
            <p:ph type="body" sz="quarter" idx="10" hasCustomPrompt="1"/>
          </p:nvPr>
        </p:nvSpPr>
        <p:spPr>
          <a:xfrm>
            <a:off x="6105525" y="4148138"/>
            <a:ext cx="5770563" cy="2157412"/>
          </a:xfrm>
        </p:spPr>
        <p:txBody>
          <a:bodyPr>
            <a:normAutofit/>
          </a:bodyPr>
          <a:lstStyle>
            <a:lvl1pPr marL="0" indent="0">
              <a:buNone/>
              <a:defRPr sz="1800" baseline="0">
                <a:solidFill>
                  <a:schemeClr val="bg1"/>
                </a:solidFill>
                <a:latin typeface="Times New Roman" panose="02020603050405020304" pitchFamily="18" charset="0"/>
                <a:cs typeface="Times New Roman" panose="02020603050405020304" pitchFamily="18" charset="0"/>
              </a:defRPr>
            </a:lvl1pPr>
            <a:lvl2pPr marL="457200" indent="0">
              <a:buNone/>
              <a:defRPr>
                <a:solidFill>
                  <a:schemeClr val="bg1"/>
                </a:solidFill>
                <a:latin typeface="Tinos" panose="02020603050405020304" pitchFamily="18" charset="0"/>
              </a:defRPr>
            </a:lvl2pPr>
            <a:lvl3pPr marL="914400" indent="0">
              <a:buNone/>
              <a:defRPr>
                <a:solidFill>
                  <a:schemeClr val="bg1"/>
                </a:solidFill>
                <a:latin typeface="Tinos" panose="02020603050405020304" pitchFamily="18" charset="0"/>
              </a:defRPr>
            </a:lvl3pPr>
            <a:lvl4pPr marL="1371600" indent="0">
              <a:buNone/>
              <a:defRPr>
                <a:solidFill>
                  <a:schemeClr val="bg1"/>
                </a:solidFill>
                <a:latin typeface="Tinos" panose="02020603050405020304" pitchFamily="18" charset="0"/>
              </a:defRPr>
            </a:lvl4pPr>
            <a:lvl5pPr marL="1828800" indent="0">
              <a:buNone/>
              <a:defRPr>
                <a:solidFill>
                  <a:schemeClr val="bg1"/>
                </a:solidFill>
                <a:latin typeface="Tinos" panose="02020603050405020304" pitchFamily="18" charset="0"/>
              </a:defRPr>
            </a:lvl5pPr>
          </a:lstStyle>
          <a:p>
            <a:pPr lvl="0"/>
            <a:r>
              <a:rPr lang="et-EE" dirty="0" smtClean="0"/>
              <a:t>Lorem ipsum dolor sit amet, consectetur adipiscing elit. Praesent non consequat velit, in ultricies purus. In in eros orci. Duis lacinia tempus est, vel gravida ipsum lacinia in. Nam porttitor, eros in tristique bibendum, arcu magna eleifend tortor, non lacinia magna sem vel mauris. Quisque bibendum suscipit mauris a sagittis.</a:t>
            </a:r>
            <a:endParaRPr lang="en-US" dirty="0" smtClean="0"/>
          </a:p>
        </p:txBody>
      </p:sp>
      <p:sp>
        <p:nvSpPr>
          <p:cNvPr id="9" name="Text Placeholder 8"/>
          <p:cNvSpPr>
            <a:spLocks noGrp="1"/>
          </p:cNvSpPr>
          <p:nvPr>
            <p:ph type="body" sz="quarter" idx="11" hasCustomPrompt="1"/>
          </p:nvPr>
        </p:nvSpPr>
        <p:spPr>
          <a:xfrm>
            <a:off x="6105525" y="2682814"/>
            <a:ext cx="5780088" cy="1465323"/>
          </a:xfrm>
        </p:spPr>
        <p:txBody>
          <a:bodyPr>
            <a:noAutofit/>
          </a:bodyPr>
          <a:lstStyle>
            <a:lvl1pPr marL="0" indent="0" algn="l">
              <a:buNone/>
              <a:defRPr sz="3400" b="1" i="0" baseline="0">
                <a:solidFill>
                  <a:schemeClr val="bg1"/>
                </a:solidFill>
                <a:latin typeface="Times New Roman" panose="02020603050405020304" pitchFamily="18" charset="0"/>
                <a:cs typeface="Times New Roman" panose="02020603050405020304" pitchFamily="18" charset="0"/>
              </a:defRPr>
            </a:lvl1pPr>
            <a:lvl2pPr>
              <a:defRPr sz="3600" b="1" i="0">
                <a:solidFill>
                  <a:schemeClr val="bg1"/>
                </a:solidFill>
                <a:latin typeface="Tinos" panose="02020603050405020304" pitchFamily="18" charset="0"/>
              </a:defRPr>
            </a:lvl2pPr>
            <a:lvl3pPr>
              <a:defRPr sz="3600" b="1" i="0">
                <a:solidFill>
                  <a:schemeClr val="bg1"/>
                </a:solidFill>
                <a:latin typeface="Tinos" panose="02020603050405020304" pitchFamily="18" charset="0"/>
              </a:defRPr>
            </a:lvl3pPr>
            <a:lvl4pPr>
              <a:defRPr sz="3600" b="1" i="0">
                <a:solidFill>
                  <a:schemeClr val="bg1"/>
                </a:solidFill>
                <a:latin typeface="Tinos" panose="02020603050405020304" pitchFamily="18" charset="0"/>
              </a:defRPr>
            </a:lvl4pPr>
            <a:lvl5pPr>
              <a:defRPr sz="3600" b="1" i="0">
                <a:solidFill>
                  <a:schemeClr val="bg1"/>
                </a:solidFill>
                <a:latin typeface="Tinos" panose="02020603050405020304" pitchFamily="18" charset="0"/>
              </a:defRPr>
            </a:lvl5pPr>
          </a:lstStyle>
          <a:p>
            <a:pPr lvl="0"/>
            <a:r>
              <a:rPr lang="et-EE" dirty="0" smtClean="0"/>
              <a:t>Write a catchy header here!</a:t>
            </a:r>
            <a:endParaRPr lang="en-US" dirty="0" smtClean="0"/>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65953" y="558548"/>
            <a:ext cx="3310135" cy="443485"/>
          </a:xfrm>
          <a:prstGeom prst="rect">
            <a:avLst/>
          </a:prstGeom>
        </p:spPr>
      </p:pic>
    </p:spTree>
    <p:extLst>
      <p:ext uri="{BB962C8B-B14F-4D97-AF65-F5344CB8AC3E}">
        <p14:creationId xmlns:p14="http://schemas.microsoft.com/office/powerpoint/2010/main" val="2854675756"/>
      </p:ext>
    </p:extLst>
  </p:cSld>
  <p:clrMapOvr>
    <a:masterClrMapping/>
  </p:clrMapOvr>
  <p:timing>
    <p:tnLst>
      <p:par>
        <p:cTn xmlns:p14="http://schemas.microsoft.com/office/powerpoint/2010/main" id="1" dur="indefinite" restart="never" nodeType="tmRoot"/>
      </p:par>
    </p:tnLst>
  </p:timing>
  <p:extLst mod="1">
    <p:ext uri="{DCECCB84-F9BA-43D5-87BE-67443E8EF086}">
      <p15:sldGuideLst xmlns="" xmlns:p15="http://schemas.microsoft.com/office/powerpoint/2012/main">
        <p15:guide id="1" orient="horz" pos="2160">
          <p15:clr>
            <a:srgbClr val="FBAE40"/>
          </p15:clr>
        </p15:guide>
        <p15:guide id="2" pos="3840">
          <p15:clr>
            <a:srgbClr val="FBAE40"/>
          </p15:clr>
        </p15:guide>
        <p15:guide id="3" orient="horz" pos="1502">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 Pealkiri, loetelu ja joonis">
    <p:bg>
      <p:bgPr>
        <a:solidFill>
          <a:srgbClr val="0061AA"/>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6105525" y="4148138"/>
            <a:ext cx="5770563" cy="2157412"/>
          </a:xfrm>
        </p:spPr>
        <p:txBody>
          <a:bodyPr>
            <a:normAutofit/>
          </a:bodyPr>
          <a:lstStyle>
            <a:lvl1pPr marL="0" indent="0">
              <a:buNone/>
              <a:defRPr sz="1800" baseline="0">
                <a:solidFill>
                  <a:schemeClr val="bg1"/>
                </a:solidFill>
                <a:latin typeface="Times New Roman" panose="02020603050405020304" pitchFamily="18" charset="0"/>
                <a:cs typeface="Times New Roman" panose="02020603050405020304" pitchFamily="18" charset="0"/>
              </a:defRPr>
            </a:lvl1pPr>
            <a:lvl2pPr marL="457200" indent="0">
              <a:buNone/>
              <a:defRPr>
                <a:solidFill>
                  <a:schemeClr val="bg1"/>
                </a:solidFill>
                <a:latin typeface="Tinos" panose="02020603050405020304" pitchFamily="18" charset="0"/>
              </a:defRPr>
            </a:lvl2pPr>
            <a:lvl3pPr marL="914400" indent="0">
              <a:buNone/>
              <a:defRPr>
                <a:solidFill>
                  <a:schemeClr val="bg1"/>
                </a:solidFill>
                <a:latin typeface="Tinos" panose="02020603050405020304" pitchFamily="18" charset="0"/>
              </a:defRPr>
            </a:lvl3pPr>
            <a:lvl4pPr marL="1371600" indent="0">
              <a:buNone/>
              <a:defRPr>
                <a:solidFill>
                  <a:schemeClr val="bg1"/>
                </a:solidFill>
                <a:latin typeface="Tinos" panose="02020603050405020304" pitchFamily="18" charset="0"/>
              </a:defRPr>
            </a:lvl4pPr>
            <a:lvl5pPr marL="1828800" indent="0">
              <a:buNone/>
              <a:defRPr>
                <a:solidFill>
                  <a:schemeClr val="bg1"/>
                </a:solidFill>
                <a:latin typeface="Tinos" panose="02020603050405020304" pitchFamily="18" charset="0"/>
              </a:defRPr>
            </a:lvl5pPr>
          </a:lstStyle>
          <a:p>
            <a:pPr lvl="0"/>
            <a:r>
              <a:rPr lang="et-EE" dirty="0" smtClean="0"/>
              <a:t>Lorem ipsum dolor sit amet, consectetur adipiscing elit. Praesent non consequat velit, in ultricies purus. In in eros orci. Duis lacinia tempus est, vel gravida ipsum lacinia in. Nam porttitor, eros in tristique bibendum, arcu magna eleifend tortor, non lacinia magna sem vel mauris. Quisque bibendum suscipit mauris a sagittis.</a:t>
            </a:r>
            <a:endParaRPr lang="en-US" dirty="0" smtClean="0"/>
          </a:p>
        </p:txBody>
      </p:sp>
      <p:sp>
        <p:nvSpPr>
          <p:cNvPr id="9" name="Text Placeholder 8"/>
          <p:cNvSpPr>
            <a:spLocks noGrp="1"/>
          </p:cNvSpPr>
          <p:nvPr>
            <p:ph type="body" sz="quarter" idx="11" hasCustomPrompt="1"/>
          </p:nvPr>
        </p:nvSpPr>
        <p:spPr>
          <a:xfrm>
            <a:off x="6105525" y="2682814"/>
            <a:ext cx="5780088" cy="1465323"/>
          </a:xfrm>
        </p:spPr>
        <p:txBody>
          <a:bodyPr>
            <a:noAutofit/>
          </a:bodyPr>
          <a:lstStyle>
            <a:lvl1pPr marL="0" indent="0" algn="l">
              <a:buNone/>
              <a:defRPr sz="3400" b="1" i="0" baseline="0">
                <a:solidFill>
                  <a:schemeClr val="bg1"/>
                </a:solidFill>
                <a:latin typeface="Times New Roman" panose="02020603050405020304" pitchFamily="18" charset="0"/>
                <a:cs typeface="Times New Roman" panose="02020603050405020304" pitchFamily="18" charset="0"/>
              </a:defRPr>
            </a:lvl1pPr>
            <a:lvl2pPr>
              <a:defRPr sz="3600" b="1" i="0">
                <a:solidFill>
                  <a:schemeClr val="bg1"/>
                </a:solidFill>
                <a:latin typeface="Tinos" panose="02020603050405020304" pitchFamily="18" charset="0"/>
              </a:defRPr>
            </a:lvl2pPr>
            <a:lvl3pPr>
              <a:defRPr sz="3600" b="1" i="0">
                <a:solidFill>
                  <a:schemeClr val="bg1"/>
                </a:solidFill>
                <a:latin typeface="Tinos" panose="02020603050405020304" pitchFamily="18" charset="0"/>
              </a:defRPr>
            </a:lvl3pPr>
            <a:lvl4pPr>
              <a:defRPr sz="3600" b="1" i="0">
                <a:solidFill>
                  <a:schemeClr val="bg1"/>
                </a:solidFill>
                <a:latin typeface="Tinos" panose="02020603050405020304" pitchFamily="18" charset="0"/>
              </a:defRPr>
            </a:lvl4pPr>
            <a:lvl5pPr>
              <a:defRPr sz="3600" b="1" i="0">
                <a:solidFill>
                  <a:schemeClr val="bg1"/>
                </a:solidFill>
                <a:latin typeface="Tinos" panose="02020603050405020304" pitchFamily="18" charset="0"/>
              </a:defRPr>
            </a:lvl5pPr>
          </a:lstStyle>
          <a:p>
            <a:pPr lvl="0"/>
            <a:r>
              <a:rPr lang="et-EE" dirty="0" smtClean="0"/>
              <a:t>Write a catchy header here!</a:t>
            </a:r>
            <a:endParaRPr lang="en-US" dirty="0" smtClean="0"/>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45512" y="-1758746"/>
            <a:ext cx="6858000" cy="6858000"/>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75478" y="558548"/>
            <a:ext cx="3310135" cy="443485"/>
          </a:xfrm>
          <a:prstGeom prst="rect">
            <a:avLst/>
          </a:prstGeom>
        </p:spPr>
      </p:pic>
    </p:spTree>
    <p:extLst>
      <p:ext uri="{BB962C8B-B14F-4D97-AF65-F5344CB8AC3E}">
        <p14:creationId xmlns:p14="http://schemas.microsoft.com/office/powerpoint/2010/main" val="3119859350"/>
      </p:ext>
    </p:extLst>
  </p:cSld>
  <p:clrMapOvr>
    <a:masterClrMapping/>
  </p:clrMapOvr>
  <p:timing>
    <p:tnLst>
      <p:par>
        <p:cTn xmlns:p14="http://schemas.microsoft.com/office/powerpoint/2010/main" id="1" dur="indefinite" restart="never" nodeType="tmRoot"/>
      </p:par>
    </p:tnLst>
  </p:timing>
  <p:extLst mod="1">
    <p:ext uri="{DCECCB84-F9BA-43D5-87BE-67443E8EF086}">
      <p15:sldGuideLst xmlns="" xmlns:p15="http://schemas.microsoft.com/office/powerpoint/2012/main">
        <p15:guide id="1" orient="horz" pos="2160">
          <p15:clr>
            <a:srgbClr val="FBAE40"/>
          </p15:clr>
        </p15:guide>
        <p15:guide id="2" pos="3840">
          <p15:clr>
            <a:srgbClr val="FBAE40"/>
          </p15:clr>
        </p15:guide>
        <p15:guide id="3" orient="horz" pos="150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 Pealkiri, loetelu ja joonis">
    <p:bg>
      <p:bgPr>
        <a:solidFill>
          <a:srgbClr val="0061AA"/>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6105525" y="4148138"/>
            <a:ext cx="5770563" cy="2157412"/>
          </a:xfrm>
        </p:spPr>
        <p:txBody>
          <a:bodyPr>
            <a:normAutofit/>
          </a:bodyPr>
          <a:lstStyle>
            <a:lvl1pPr marL="0" indent="0">
              <a:buNone/>
              <a:defRPr sz="1800" baseline="0">
                <a:solidFill>
                  <a:schemeClr val="bg1"/>
                </a:solidFill>
                <a:latin typeface="Times New Roman" panose="02020603050405020304" pitchFamily="18" charset="0"/>
                <a:cs typeface="Times New Roman" panose="02020603050405020304" pitchFamily="18" charset="0"/>
              </a:defRPr>
            </a:lvl1pPr>
            <a:lvl2pPr marL="457200" indent="0">
              <a:buNone/>
              <a:defRPr>
                <a:solidFill>
                  <a:schemeClr val="bg1"/>
                </a:solidFill>
                <a:latin typeface="Tinos" panose="02020603050405020304" pitchFamily="18" charset="0"/>
              </a:defRPr>
            </a:lvl2pPr>
            <a:lvl3pPr marL="914400" indent="0">
              <a:buNone/>
              <a:defRPr>
                <a:solidFill>
                  <a:schemeClr val="bg1"/>
                </a:solidFill>
                <a:latin typeface="Tinos" panose="02020603050405020304" pitchFamily="18" charset="0"/>
              </a:defRPr>
            </a:lvl3pPr>
            <a:lvl4pPr marL="1371600" indent="0">
              <a:buNone/>
              <a:defRPr>
                <a:solidFill>
                  <a:schemeClr val="bg1"/>
                </a:solidFill>
                <a:latin typeface="Tinos" panose="02020603050405020304" pitchFamily="18" charset="0"/>
              </a:defRPr>
            </a:lvl4pPr>
            <a:lvl5pPr marL="1828800" indent="0">
              <a:buNone/>
              <a:defRPr>
                <a:solidFill>
                  <a:schemeClr val="bg1"/>
                </a:solidFill>
                <a:latin typeface="Tinos" panose="02020603050405020304" pitchFamily="18" charset="0"/>
              </a:defRPr>
            </a:lvl5pPr>
          </a:lstStyle>
          <a:p>
            <a:pPr lvl="0"/>
            <a:r>
              <a:rPr lang="et-EE" dirty="0" smtClean="0"/>
              <a:t>Lorem ipsum dolor sit amet, consectetur adipiscing elit. Praesent non consequat velit, in ultricies purus. In in eros orci. Duis lacinia tempus est, vel gravida ipsum lacinia in. Nam porttitor, eros in tristique bibendum, arcu magna eleifend tortor, non lacinia magna sem vel mauris. Quisque bibendum suscipit mauris a sagittis.</a:t>
            </a:r>
            <a:endParaRPr lang="en-US" dirty="0" smtClean="0"/>
          </a:p>
        </p:txBody>
      </p:sp>
      <p:sp>
        <p:nvSpPr>
          <p:cNvPr id="9" name="Text Placeholder 8"/>
          <p:cNvSpPr>
            <a:spLocks noGrp="1"/>
          </p:cNvSpPr>
          <p:nvPr>
            <p:ph type="body" sz="quarter" idx="11" hasCustomPrompt="1"/>
          </p:nvPr>
        </p:nvSpPr>
        <p:spPr>
          <a:xfrm>
            <a:off x="6105525" y="2682814"/>
            <a:ext cx="5780088" cy="1465323"/>
          </a:xfrm>
        </p:spPr>
        <p:txBody>
          <a:bodyPr>
            <a:noAutofit/>
          </a:bodyPr>
          <a:lstStyle>
            <a:lvl1pPr marL="0" indent="0" algn="l">
              <a:buNone/>
              <a:defRPr sz="3400" b="1" i="0" baseline="0">
                <a:solidFill>
                  <a:schemeClr val="bg1"/>
                </a:solidFill>
                <a:latin typeface="Times New Roman" panose="02020603050405020304" pitchFamily="18" charset="0"/>
                <a:cs typeface="Times New Roman" panose="02020603050405020304" pitchFamily="18" charset="0"/>
              </a:defRPr>
            </a:lvl1pPr>
            <a:lvl2pPr>
              <a:defRPr sz="3600" b="1" i="0">
                <a:solidFill>
                  <a:schemeClr val="bg1"/>
                </a:solidFill>
                <a:latin typeface="Tinos" panose="02020603050405020304" pitchFamily="18" charset="0"/>
              </a:defRPr>
            </a:lvl2pPr>
            <a:lvl3pPr>
              <a:defRPr sz="3600" b="1" i="0">
                <a:solidFill>
                  <a:schemeClr val="bg1"/>
                </a:solidFill>
                <a:latin typeface="Tinos" panose="02020603050405020304" pitchFamily="18" charset="0"/>
              </a:defRPr>
            </a:lvl3pPr>
            <a:lvl4pPr>
              <a:defRPr sz="3600" b="1" i="0">
                <a:solidFill>
                  <a:schemeClr val="bg1"/>
                </a:solidFill>
                <a:latin typeface="Tinos" panose="02020603050405020304" pitchFamily="18" charset="0"/>
              </a:defRPr>
            </a:lvl4pPr>
            <a:lvl5pPr>
              <a:defRPr sz="3600" b="1" i="0">
                <a:solidFill>
                  <a:schemeClr val="bg1"/>
                </a:solidFill>
                <a:latin typeface="Tinos" panose="02020603050405020304" pitchFamily="18" charset="0"/>
              </a:defRPr>
            </a:lvl5pPr>
          </a:lstStyle>
          <a:p>
            <a:pPr lvl="0"/>
            <a:r>
              <a:rPr lang="et-EE" dirty="0" smtClean="0"/>
              <a:t>Write a catchy header here!</a:t>
            </a:r>
            <a:endParaRPr lang="en-US" dirty="0" smtClean="0"/>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1358" y="-986641"/>
            <a:ext cx="5981756" cy="5981756"/>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75478" y="558548"/>
            <a:ext cx="3310135" cy="443485"/>
          </a:xfrm>
          <a:prstGeom prst="rect">
            <a:avLst/>
          </a:prstGeom>
        </p:spPr>
      </p:pic>
    </p:spTree>
    <p:extLst>
      <p:ext uri="{BB962C8B-B14F-4D97-AF65-F5344CB8AC3E}">
        <p14:creationId xmlns:p14="http://schemas.microsoft.com/office/powerpoint/2010/main" val="559333526"/>
      </p:ext>
    </p:extLst>
  </p:cSld>
  <p:clrMapOvr>
    <a:masterClrMapping/>
  </p:clrMapOvr>
  <p:timing>
    <p:tnLst>
      <p:par>
        <p:cTn xmlns:p14="http://schemas.microsoft.com/office/powerpoint/2010/main" id="1" dur="indefinite" restart="never" nodeType="tmRoot"/>
      </p:par>
    </p:tnLst>
  </p:timing>
  <p:extLst mod="1">
    <p:ext uri="{DCECCB84-F9BA-43D5-87BE-67443E8EF086}">
      <p15:sldGuideLst xmlns="" xmlns:p15="http://schemas.microsoft.com/office/powerpoint/2012/main">
        <p15:guide id="1" orient="horz" pos="2160">
          <p15:clr>
            <a:srgbClr val="FBAE40"/>
          </p15:clr>
        </p15:guide>
        <p15:guide id="2" pos="3840">
          <p15:clr>
            <a:srgbClr val="FBAE40"/>
          </p15:clr>
        </p15:guide>
        <p15:guide id="3" orient="horz" pos="150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 Pealkiri, loetelu ja joonis">
    <p:bg>
      <p:bgPr>
        <a:solidFill>
          <a:srgbClr val="0061AA"/>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6105525" y="4148138"/>
            <a:ext cx="5770563" cy="2157412"/>
          </a:xfrm>
        </p:spPr>
        <p:txBody>
          <a:bodyPr>
            <a:normAutofit/>
          </a:bodyPr>
          <a:lstStyle>
            <a:lvl1pPr marL="0" indent="0">
              <a:buNone/>
              <a:defRPr sz="1800" baseline="0">
                <a:solidFill>
                  <a:schemeClr val="bg1"/>
                </a:solidFill>
                <a:latin typeface="Times New Roman" panose="02020603050405020304" pitchFamily="18" charset="0"/>
                <a:cs typeface="Times New Roman" panose="02020603050405020304" pitchFamily="18" charset="0"/>
              </a:defRPr>
            </a:lvl1pPr>
            <a:lvl2pPr marL="457200" indent="0">
              <a:buNone/>
              <a:defRPr>
                <a:solidFill>
                  <a:schemeClr val="bg1"/>
                </a:solidFill>
                <a:latin typeface="Tinos" panose="02020603050405020304" pitchFamily="18" charset="0"/>
              </a:defRPr>
            </a:lvl2pPr>
            <a:lvl3pPr marL="914400" indent="0">
              <a:buNone/>
              <a:defRPr>
                <a:solidFill>
                  <a:schemeClr val="bg1"/>
                </a:solidFill>
                <a:latin typeface="Tinos" panose="02020603050405020304" pitchFamily="18" charset="0"/>
              </a:defRPr>
            </a:lvl3pPr>
            <a:lvl4pPr marL="1371600" indent="0">
              <a:buNone/>
              <a:defRPr>
                <a:solidFill>
                  <a:schemeClr val="bg1"/>
                </a:solidFill>
                <a:latin typeface="Tinos" panose="02020603050405020304" pitchFamily="18" charset="0"/>
              </a:defRPr>
            </a:lvl4pPr>
            <a:lvl5pPr marL="1828800" indent="0">
              <a:buNone/>
              <a:defRPr>
                <a:solidFill>
                  <a:schemeClr val="bg1"/>
                </a:solidFill>
                <a:latin typeface="Tinos" panose="02020603050405020304" pitchFamily="18" charset="0"/>
              </a:defRPr>
            </a:lvl5pPr>
          </a:lstStyle>
          <a:p>
            <a:pPr lvl="0"/>
            <a:r>
              <a:rPr lang="et-EE" dirty="0" smtClean="0"/>
              <a:t>Lorem ipsum dolor sit amet, consectetur adipiscing elit. Praesent non consequat velit, in ultricies purus. In in eros orci. Duis lacinia tempus est, vel gravida ipsum lacinia in. Nam porttitor, eros in tristique bibendum, arcu magna eleifend tortor, non lacinia magna sem vel mauris. Quisque bibendum suscipit mauris a sagittis.</a:t>
            </a:r>
            <a:endParaRPr lang="en-US" dirty="0" smtClean="0"/>
          </a:p>
        </p:txBody>
      </p:sp>
      <p:sp>
        <p:nvSpPr>
          <p:cNvPr id="9" name="Text Placeholder 8"/>
          <p:cNvSpPr>
            <a:spLocks noGrp="1"/>
          </p:cNvSpPr>
          <p:nvPr>
            <p:ph type="body" sz="quarter" idx="11" hasCustomPrompt="1"/>
          </p:nvPr>
        </p:nvSpPr>
        <p:spPr>
          <a:xfrm>
            <a:off x="6105525" y="2682814"/>
            <a:ext cx="5780088" cy="1465323"/>
          </a:xfrm>
        </p:spPr>
        <p:txBody>
          <a:bodyPr>
            <a:noAutofit/>
          </a:bodyPr>
          <a:lstStyle>
            <a:lvl1pPr marL="0" indent="0" algn="l">
              <a:buNone/>
              <a:defRPr sz="3400" b="1" i="0" baseline="0">
                <a:solidFill>
                  <a:schemeClr val="bg1"/>
                </a:solidFill>
                <a:latin typeface="Times New Roman" panose="02020603050405020304" pitchFamily="18" charset="0"/>
                <a:cs typeface="Times New Roman" panose="02020603050405020304" pitchFamily="18" charset="0"/>
              </a:defRPr>
            </a:lvl1pPr>
            <a:lvl2pPr>
              <a:defRPr sz="3600" b="1" i="0">
                <a:solidFill>
                  <a:schemeClr val="bg1"/>
                </a:solidFill>
                <a:latin typeface="Tinos" panose="02020603050405020304" pitchFamily="18" charset="0"/>
              </a:defRPr>
            </a:lvl2pPr>
            <a:lvl3pPr>
              <a:defRPr sz="3600" b="1" i="0">
                <a:solidFill>
                  <a:schemeClr val="bg1"/>
                </a:solidFill>
                <a:latin typeface="Tinos" panose="02020603050405020304" pitchFamily="18" charset="0"/>
              </a:defRPr>
            </a:lvl3pPr>
            <a:lvl4pPr>
              <a:defRPr sz="3600" b="1" i="0">
                <a:solidFill>
                  <a:schemeClr val="bg1"/>
                </a:solidFill>
                <a:latin typeface="Tinos" panose="02020603050405020304" pitchFamily="18" charset="0"/>
              </a:defRPr>
            </a:lvl4pPr>
            <a:lvl5pPr>
              <a:defRPr sz="3600" b="1" i="0">
                <a:solidFill>
                  <a:schemeClr val="bg1"/>
                </a:solidFill>
                <a:latin typeface="Tinos" panose="02020603050405020304" pitchFamily="18" charset="0"/>
              </a:defRPr>
            </a:lvl5pPr>
          </a:lstStyle>
          <a:p>
            <a:pPr lvl="0"/>
            <a:r>
              <a:rPr lang="et-EE" dirty="0" smtClean="0"/>
              <a:t>Write a catchy header here!</a:t>
            </a:r>
            <a:endParaRPr lang="en-US" dirty="0" smtClean="0"/>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3620" y="-871392"/>
            <a:ext cx="5866735" cy="5866735"/>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65953" y="558548"/>
            <a:ext cx="3310135" cy="443485"/>
          </a:xfrm>
          <a:prstGeom prst="rect">
            <a:avLst/>
          </a:prstGeom>
        </p:spPr>
      </p:pic>
    </p:spTree>
    <p:extLst>
      <p:ext uri="{BB962C8B-B14F-4D97-AF65-F5344CB8AC3E}">
        <p14:creationId xmlns:p14="http://schemas.microsoft.com/office/powerpoint/2010/main" val="845775085"/>
      </p:ext>
    </p:extLst>
  </p:cSld>
  <p:clrMapOvr>
    <a:masterClrMapping/>
  </p:clrMapOvr>
  <p:timing>
    <p:tnLst>
      <p:par>
        <p:cTn xmlns:p14="http://schemas.microsoft.com/office/powerpoint/2010/main" id="1" dur="indefinite" restart="never" nodeType="tmRoot"/>
      </p:par>
    </p:tnLst>
  </p:timing>
  <p:extLst mod="1">
    <p:ext uri="{DCECCB84-F9BA-43D5-87BE-67443E8EF086}">
      <p15:sldGuideLst xmlns="" xmlns:p15="http://schemas.microsoft.com/office/powerpoint/2012/main">
        <p15:guide id="1" orient="horz" pos="2160">
          <p15:clr>
            <a:srgbClr val="FBAE40"/>
          </p15:clr>
        </p15:guide>
        <p15:guide id="2" pos="3840">
          <p15:clr>
            <a:srgbClr val="FBAE40"/>
          </p15:clr>
        </p15:guide>
        <p15:guide id="3" orient="horz" pos="1502">
          <p15:clr>
            <a:srgbClr val="FBAE40"/>
          </p15:clr>
        </p15:guide>
      </p15:sldGuideLst>
    </p:ext>
  </p:extLst>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30" Type="http://schemas.openxmlformats.org/officeDocument/2006/relationships/slideLayout" Target="../slideLayouts/slideLayout30.xml"/><Relationship Id="rId31" Type="http://schemas.openxmlformats.org/officeDocument/2006/relationships/slideLayout" Target="../slideLayouts/slideLayout31.xml"/><Relationship Id="rId32" Type="http://schemas.openxmlformats.org/officeDocument/2006/relationships/slideLayout" Target="../slideLayouts/slideLayout32.xml"/><Relationship Id="rId9" Type="http://schemas.openxmlformats.org/officeDocument/2006/relationships/slideLayout" Target="../slideLayouts/slideLayout9.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3" Type="http://schemas.openxmlformats.org/officeDocument/2006/relationships/slideLayout" Target="../slideLayouts/slideLayout33.xml"/><Relationship Id="rId34" Type="http://schemas.openxmlformats.org/officeDocument/2006/relationships/slideLayout" Target="../slideLayouts/slideLayout34.xml"/><Relationship Id="rId35" Type="http://schemas.openxmlformats.org/officeDocument/2006/relationships/slideLayout" Target="../slideLayouts/slideLayout35.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37" Type="http://schemas.openxmlformats.org/officeDocument/2006/relationships/slideLayout" Target="../slideLayouts/slideLayout37.xml"/><Relationship Id="rId38"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21679" y="352335"/>
            <a:ext cx="10515600" cy="1325563"/>
          </a:xfrm>
          <a:prstGeom prst="rect">
            <a:avLst/>
          </a:prstGeom>
        </p:spPr>
        <p:txBody>
          <a:bodyPr vert="horz" lIns="91440" tIns="45720" rIns="91440" bIns="45720" rtlCol="0" anchor="ctr">
            <a:normAutofit/>
          </a:bodyPr>
          <a:lstStyle/>
          <a:p>
            <a:pPr lvl="0"/>
            <a:r>
              <a:rPr lang="et-EE" dirty="0" smtClean="0"/>
              <a:t>Write a catchy header here!</a:t>
            </a:r>
            <a:endParaRPr lang="en-US" dirty="0" smtClean="0"/>
          </a:p>
        </p:txBody>
      </p:sp>
      <p:sp>
        <p:nvSpPr>
          <p:cNvPr id="3" name="Text Placeholder 2"/>
          <p:cNvSpPr>
            <a:spLocks noGrp="1"/>
          </p:cNvSpPr>
          <p:nvPr>
            <p:ph type="body" idx="1"/>
          </p:nvPr>
        </p:nvSpPr>
        <p:spPr>
          <a:xfrm>
            <a:off x="568719" y="2354538"/>
            <a:ext cx="10515600" cy="3542045"/>
          </a:xfrm>
          <a:prstGeom prst="rect">
            <a:avLst/>
          </a:prstGeom>
        </p:spPr>
        <p:txBody>
          <a:bodyPr vert="horz" lIns="91440" tIns="45720" rIns="91440" bIns="45720" rtlCol="0">
            <a:normAutofit/>
          </a:bodyPr>
          <a:lstStyle/>
          <a:p>
            <a:pPr lvl="0"/>
            <a:r>
              <a:rPr lang="et-EE" dirty="0" smtClean="0"/>
              <a:t>Text goes here</a:t>
            </a:r>
            <a:endParaRPr lang="en-US" dirty="0" smtClean="0"/>
          </a:p>
          <a:p>
            <a:pPr lvl="1"/>
            <a:r>
              <a:rPr lang="et-EE" dirty="0" smtClean="0"/>
              <a:t>Text goes here</a:t>
            </a:r>
          </a:p>
          <a:p>
            <a:pPr lvl="1"/>
            <a:endParaRPr lang="en-US" dirty="0" smtClean="0"/>
          </a:p>
        </p:txBody>
      </p:sp>
    </p:spTree>
    <p:extLst>
      <p:ext uri="{BB962C8B-B14F-4D97-AF65-F5344CB8AC3E}">
        <p14:creationId xmlns:p14="http://schemas.microsoft.com/office/powerpoint/2010/main" val="1968982971"/>
      </p:ext>
    </p:extLst>
  </p:cSld>
  <p:clrMap bg1="lt1" tx1="dk1" bg2="lt2" tx2="dk2" accent1="accent1" accent2="accent2" accent3="accent3" accent4="accent4" accent5="accent5" accent6="accent6" hlink="hlink" folHlink="folHlink"/>
  <p:sldLayoutIdLst>
    <p:sldLayoutId id="2147483667" r:id="rId1"/>
    <p:sldLayoutId id="2147483671" r:id="rId2"/>
    <p:sldLayoutId id="2147483672" r:id="rId3"/>
    <p:sldLayoutId id="2147483673" r:id="rId4"/>
    <p:sldLayoutId id="2147483674" r:id="rId5"/>
    <p:sldLayoutId id="2147483670" r:id="rId6"/>
    <p:sldLayoutId id="2147483703" r:id="rId7"/>
    <p:sldLayoutId id="2147483704" r:id="rId8"/>
    <p:sldLayoutId id="2147483705" r:id="rId9"/>
    <p:sldLayoutId id="2147483706" r:id="rId10"/>
    <p:sldLayoutId id="2147483707" r:id="rId11"/>
    <p:sldLayoutId id="2147483713" r:id="rId12"/>
    <p:sldLayoutId id="2147483650" r:id="rId13"/>
    <p:sldLayoutId id="2147483675" r:id="rId14"/>
    <p:sldLayoutId id="2147483695" r:id="rId15"/>
    <p:sldLayoutId id="2147483699" r:id="rId16"/>
    <p:sldLayoutId id="2147483701" r:id="rId17"/>
    <p:sldLayoutId id="2147483700" r:id="rId18"/>
    <p:sldLayoutId id="2147483676" r:id="rId19"/>
    <p:sldLayoutId id="2147483677" r:id="rId20"/>
    <p:sldLayoutId id="2147483681" r:id="rId21"/>
    <p:sldLayoutId id="2147483678" r:id="rId22"/>
    <p:sldLayoutId id="2147483682" r:id="rId23"/>
    <p:sldLayoutId id="2147483669" r:id="rId24"/>
    <p:sldLayoutId id="2147483702" r:id="rId25"/>
    <p:sldLayoutId id="2147483688" r:id="rId26"/>
    <p:sldLayoutId id="2147483692" r:id="rId27"/>
    <p:sldLayoutId id="2147483693" r:id="rId28"/>
    <p:sldLayoutId id="2147483694" r:id="rId29"/>
    <p:sldLayoutId id="2147483708" r:id="rId30"/>
    <p:sldLayoutId id="2147483709" r:id="rId31"/>
    <p:sldLayoutId id="2147483696" r:id="rId32"/>
    <p:sldLayoutId id="2147483698" r:id="rId33"/>
    <p:sldLayoutId id="2147483710" r:id="rId34"/>
    <p:sldLayoutId id="2147483711" r:id="rId35"/>
    <p:sldLayoutId id="2147483712" r:id="rId36"/>
    <p:sldLayoutId id="2147483714" r:id="rId37"/>
  </p:sldLayoutIdLst>
  <p:timing>
    <p:tnLst>
      <p:par>
        <p:cTn xmlns:p14="http://schemas.microsoft.com/office/powerpoint/2010/main" id="1" dur="indefinite" restart="never" nodeType="tmRoot"/>
      </p:par>
    </p:tnLst>
  </p:timing>
  <p:txStyles>
    <p:titleStyle>
      <a:lvl1pPr algn="l" defTabSz="914400" rtl="0" eaLnBrk="1" latinLnBrk="0" hangingPunct="1">
        <a:lnSpc>
          <a:spcPct val="90000"/>
        </a:lnSpc>
        <a:spcBef>
          <a:spcPct val="0"/>
        </a:spcBef>
        <a:buNone/>
        <a:defRPr sz="3600" kern="1200" baseline="0">
          <a:solidFill>
            <a:srgbClr val="0061AA"/>
          </a:solidFill>
          <a:latin typeface="Times New Roman" panose="02020603050405020304" pitchFamily="18" charset="0"/>
          <a:ea typeface="+mj-ea"/>
          <a:cs typeface="Times New Roman" panose="02020603050405020304" pitchFamily="18" charset="0"/>
        </a:defRPr>
      </a:lvl1pPr>
    </p:titleStyle>
    <p:bodyStyle>
      <a:lvl1pPr marL="228600" indent="-228600" algn="l" defTabSz="914400" rtl="0" eaLnBrk="1" latinLnBrk="0" hangingPunct="1">
        <a:lnSpc>
          <a:spcPct val="120000"/>
        </a:lnSpc>
        <a:spcBef>
          <a:spcPts val="1000"/>
        </a:spcBef>
        <a:buClr>
          <a:srgbClr val="0061AA"/>
        </a:buClr>
        <a:buFont typeface="Arial" panose="020B0604020202020204" pitchFamily="34" charset="0"/>
        <a:buChar char="•"/>
        <a:defRPr sz="2400" kern="1200" baseline="0">
          <a:solidFill>
            <a:srgbClr val="0061AA"/>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120000"/>
        </a:lnSpc>
        <a:spcBef>
          <a:spcPts val="500"/>
        </a:spcBef>
        <a:buClr>
          <a:srgbClr val="0061AA"/>
        </a:buClr>
        <a:buFont typeface="Arial" panose="020B0604020202020204" pitchFamily="34" charset="0"/>
        <a:buChar char="•"/>
        <a:defRPr sz="1800" kern="1200" baseline="0">
          <a:solidFill>
            <a:srgbClr val="0061AA"/>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5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1.png"/><Relationship Id="rId7" Type="http://schemas.openxmlformats.org/officeDocument/2006/relationships/image" Target="../media/image32.png"/><Relationship Id="rId8" Type="http://schemas.openxmlformats.org/officeDocument/2006/relationships/image" Target="../media/image33.png"/><Relationship Id="rId9" Type="http://schemas.openxmlformats.org/officeDocument/2006/relationships/image" Target="../media/image34.emf"/><Relationship Id="rId10" Type="http://schemas.openxmlformats.org/officeDocument/2006/relationships/image" Target="../media/image35.png"/><Relationship Id="rId1" Type="http://schemas.openxmlformats.org/officeDocument/2006/relationships/slideLayout" Target="../slideLayouts/slideLayout37.xml"/><Relationship Id="rId2"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hyperlink" Target="http://avaandmed.tallinn.ee/"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3503" y="3872687"/>
            <a:ext cx="10515600" cy="1420295"/>
          </a:xfrm>
        </p:spPr>
        <p:txBody>
          <a:bodyPr>
            <a:normAutofit/>
          </a:bodyPr>
          <a:lstStyle/>
          <a:p>
            <a:r>
              <a:rPr lang="et-EE" sz="3200" dirty="0" smtClean="0"/>
              <a:t>Dr. Kristiina Tõnnisson</a:t>
            </a:r>
            <a:endParaRPr lang="et-EE" sz="3200" dirty="0"/>
          </a:p>
        </p:txBody>
      </p:sp>
      <p:sp>
        <p:nvSpPr>
          <p:cNvPr id="3" name="Text Placeholder 2"/>
          <p:cNvSpPr>
            <a:spLocks noGrp="1"/>
          </p:cNvSpPr>
          <p:nvPr>
            <p:ph type="body" sz="quarter" idx="10"/>
          </p:nvPr>
        </p:nvSpPr>
        <p:spPr/>
        <p:txBody>
          <a:bodyPr/>
          <a:lstStyle/>
          <a:p>
            <a:r>
              <a:rPr lang="et-EE" dirty="0" smtClean="0">
                <a:latin typeface="Times New Roman" panose="02020603050405020304" pitchFamily="18" charset="0"/>
              </a:rPr>
              <a:t>Fashion Cycles in Open governance</a:t>
            </a:r>
            <a:endParaRPr lang="et-EE" dirty="0">
              <a:latin typeface="Times New Roman" panose="02020603050405020304" pitchFamily="18" charset="0"/>
            </a:endParaRPr>
          </a:p>
        </p:txBody>
      </p:sp>
      <p:sp>
        <p:nvSpPr>
          <p:cNvPr id="4" name="Text Placeholder 3"/>
          <p:cNvSpPr>
            <a:spLocks noGrp="1"/>
          </p:cNvSpPr>
          <p:nvPr>
            <p:ph type="body" sz="quarter" idx="11"/>
          </p:nvPr>
        </p:nvSpPr>
        <p:spPr>
          <a:xfrm>
            <a:off x="4287396" y="5278327"/>
            <a:ext cx="3556000" cy="974082"/>
          </a:xfrm>
        </p:spPr>
        <p:txBody>
          <a:bodyPr>
            <a:noAutofit/>
          </a:bodyPr>
          <a:lstStyle/>
          <a:p>
            <a:r>
              <a:rPr lang="et-EE" sz="2800" dirty="0" smtClean="0"/>
              <a:t>Tallinn</a:t>
            </a:r>
          </a:p>
          <a:p>
            <a:r>
              <a:rPr lang="et-EE" sz="2800" dirty="0" smtClean="0"/>
              <a:t>31.05.2016</a:t>
            </a:r>
            <a:endParaRPr lang="et-EE" sz="2800" dirty="0"/>
          </a:p>
        </p:txBody>
      </p:sp>
    </p:spTree>
    <p:extLst>
      <p:ext uri="{BB962C8B-B14F-4D97-AF65-F5344CB8AC3E}">
        <p14:creationId xmlns:p14="http://schemas.microsoft.com/office/powerpoint/2010/main" val="34046897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3100402" y="2478659"/>
            <a:ext cx="10515600" cy="1448962"/>
          </a:xfrm>
        </p:spPr>
        <p:txBody>
          <a:bodyPr/>
          <a:lstStyle/>
          <a:p>
            <a:r>
              <a:rPr lang="et-EE" sz="5400" dirty="0" smtClean="0"/>
              <a:t>6. Everyone’s money</a:t>
            </a:r>
            <a:endParaRPr lang="et-EE" sz="5400" dirty="0"/>
          </a:p>
        </p:txBody>
      </p:sp>
    </p:spTree>
    <p:extLst>
      <p:ext uri="{BB962C8B-B14F-4D97-AF65-F5344CB8AC3E}">
        <p14:creationId xmlns:p14="http://schemas.microsoft.com/office/powerpoint/2010/main" val="38306567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3100402" y="2478659"/>
            <a:ext cx="10515600" cy="1448962"/>
          </a:xfrm>
        </p:spPr>
        <p:txBody>
          <a:bodyPr/>
          <a:lstStyle/>
          <a:p>
            <a:r>
              <a:rPr lang="et-EE" sz="5400" dirty="0" smtClean="0"/>
              <a:t>7. P</a:t>
            </a:r>
            <a:r>
              <a:rPr lang="en-US" sz="5400" dirty="0" smtClean="0"/>
              <a:t>a</a:t>
            </a:r>
            <a:r>
              <a:rPr lang="et-EE" sz="5400" dirty="0" smtClean="0"/>
              <a:t>rtners are powerful</a:t>
            </a:r>
            <a:endParaRPr lang="et-EE" sz="5400" dirty="0"/>
          </a:p>
        </p:txBody>
      </p:sp>
    </p:spTree>
    <p:extLst>
      <p:ext uri="{BB962C8B-B14F-4D97-AF65-F5344CB8AC3E}">
        <p14:creationId xmlns:p14="http://schemas.microsoft.com/office/powerpoint/2010/main" val="36549814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3100402" y="2478659"/>
            <a:ext cx="10515600" cy="1448962"/>
          </a:xfrm>
        </p:spPr>
        <p:txBody>
          <a:bodyPr/>
          <a:lstStyle/>
          <a:p>
            <a:r>
              <a:rPr lang="et-EE" sz="5400" dirty="0" smtClean="0"/>
              <a:t>8. Quality services</a:t>
            </a:r>
            <a:endParaRPr lang="et-EE" sz="5400" dirty="0"/>
          </a:p>
        </p:txBody>
      </p:sp>
    </p:spTree>
    <p:extLst>
      <p:ext uri="{BB962C8B-B14F-4D97-AF65-F5344CB8AC3E}">
        <p14:creationId xmlns:p14="http://schemas.microsoft.com/office/powerpoint/2010/main" val="24310623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3100402" y="2478659"/>
            <a:ext cx="10515600" cy="1448962"/>
          </a:xfrm>
        </p:spPr>
        <p:txBody>
          <a:bodyPr/>
          <a:lstStyle/>
          <a:p>
            <a:r>
              <a:rPr lang="et-EE" sz="5400" dirty="0" smtClean="0"/>
              <a:t>9. Future for children!</a:t>
            </a:r>
            <a:endParaRPr lang="et-EE" sz="5400" dirty="0"/>
          </a:p>
        </p:txBody>
      </p:sp>
    </p:spTree>
    <p:extLst>
      <p:ext uri="{BB962C8B-B14F-4D97-AF65-F5344CB8AC3E}">
        <p14:creationId xmlns:p14="http://schemas.microsoft.com/office/powerpoint/2010/main" val="36086516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365898" y="2631654"/>
            <a:ext cx="10515600" cy="1448962"/>
          </a:xfrm>
        </p:spPr>
        <p:txBody>
          <a:bodyPr/>
          <a:lstStyle/>
          <a:p>
            <a:r>
              <a:rPr lang="et-EE" sz="5400" dirty="0" smtClean="0"/>
              <a:t>10. Working well together</a:t>
            </a:r>
            <a:endParaRPr lang="et-EE" sz="5400" dirty="0"/>
          </a:p>
        </p:txBody>
      </p:sp>
    </p:spTree>
    <p:extLst>
      <p:ext uri="{BB962C8B-B14F-4D97-AF65-F5344CB8AC3E}">
        <p14:creationId xmlns:p14="http://schemas.microsoft.com/office/powerpoint/2010/main" val="42090144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Shape 111"/>
          <p:cNvSpPr txBox="1">
            <a:spLocks noGrp="1"/>
          </p:cNvSpPr>
          <p:nvPr>
            <p:ph type="sldNum" idx="12"/>
          </p:nvPr>
        </p:nvSpPr>
        <p:spPr>
          <a:xfrm>
            <a:off x="8737601" y="6356351"/>
            <a:ext cx="28447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1"/>
                </a:solidFill>
                <a:latin typeface="Questrial"/>
                <a:ea typeface="Questrial"/>
                <a:cs typeface="Questrial"/>
                <a:sym typeface="Questrial"/>
              </a:rPr>
              <a:t>15</a:t>
            </a:fld>
            <a:endParaRPr lang="en-US" sz="1200">
              <a:solidFill>
                <a:schemeClr val="lt1"/>
              </a:solidFill>
              <a:latin typeface="Questrial"/>
              <a:ea typeface="Questrial"/>
              <a:cs typeface="Questrial"/>
              <a:sym typeface="Questrial"/>
            </a:endParaRPr>
          </a:p>
        </p:txBody>
      </p:sp>
      <p:sp>
        <p:nvSpPr>
          <p:cNvPr id="112" name="Shape 112"/>
          <p:cNvSpPr txBox="1"/>
          <p:nvPr/>
        </p:nvSpPr>
        <p:spPr>
          <a:xfrm>
            <a:off x="5055352" y="954330"/>
            <a:ext cx="2081293" cy="892551"/>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3200" b="1">
                <a:solidFill>
                  <a:srgbClr val="000090"/>
                </a:solidFill>
                <a:latin typeface="Cabin"/>
                <a:ea typeface="Cabin"/>
                <a:cs typeface="Cabin"/>
                <a:sym typeface="Cabin"/>
              </a:rPr>
              <a:t>109</a:t>
            </a:r>
          </a:p>
          <a:p>
            <a:pPr marL="0" marR="0" lvl="0" indent="0" algn="ctr" rtl="0">
              <a:spcBef>
                <a:spcPts val="0"/>
              </a:spcBef>
              <a:buSzPct val="25000"/>
              <a:buNone/>
            </a:pPr>
            <a:r>
              <a:rPr lang="en-US" sz="2000">
                <a:solidFill>
                  <a:srgbClr val="000090"/>
                </a:solidFill>
                <a:latin typeface="Cabin"/>
                <a:ea typeface="Cabin"/>
                <a:cs typeface="Cabin"/>
                <a:sym typeface="Cabin"/>
              </a:rPr>
              <a:t>Action Plans</a:t>
            </a:r>
          </a:p>
        </p:txBody>
      </p:sp>
      <p:sp>
        <p:nvSpPr>
          <p:cNvPr id="113" name="Shape 113"/>
          <p:cNvSpPr txBox="1"/>
          <p:nvPr/>
        </p:nvSpPr>
        <p:spPr>
          <a:xfrm>
            <a:off x="4754209" y="2356569"/>
            <a:ext cx="2683579" cy="830996"/>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2800" b="1">
                <a:solidFill>
                  <a:srgbClr val="000090"/>
                </a:solidFill>
                <a:latin typeface="Cabin"/>
                <a:ea typeface="Cabin"/>
                <a:cs typeface="Cabin"/>
                <a:sym typeface="Cabin"/>
              </a:rPr>
              <a:t>2,500+ </a:t>
            </a:r>
          </a:p>
          <a:p>
            <a:pPr marL="0" marR="0" lvl="0" indent="0" algn="ctr" rtl="0">
              <a:spcBef>
                <a:spcPts val="0"/>
              </a:spcBef>
              <a:buSzPct val="25000"/>
              <a:buNone/>
            </a:pPr>
            <a:r>
              <a:rPr lang="en-US" sz="2000">
                <a:solidFill>
                  <a:srgbClr val="000090"/>
                </a:solidFill>
                <a:latin typeface="Cabin"/>
                <a:ea typeface="Cabin"/>
                <a:cs typeface="Cabin"/>
                <a:sym typeface="Cabin"/>
              </a:rPr>
              <a:t>Commitments</a:t>
            </a:r>
          </a:p>
        </p:txBody>
      </p:sp>
      <p:sp>
        <p:nvSpPr>
          <p:cNvPr id="114" name="Shape 114"/>
          <p:cNvSpPr txBox="1"/>
          <p:nvPr/>
        </p:nvSpPr>
        <p:spPr>
          <a:xfrm>
            <a:off x="700780" y="4915232"/>
            <a:ext cx="2081293" cy="954106"/>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1700">
                <a:solidFill>
                  <a:srgbClr val="000090"/>
                </a:solidFill>
                <a:latin typeface="Cabin"/>
                <a:ea typeface="Cabin"/>
                <a:cs typeface="Cabin"/>
                <a:sym typeface="Cabin"/>
              </a:rPr>
              <a:t>Public Participation</a:t>
            </a:r>
          </a:p>
          <a:p>
            <a:pPr marL="0" marR="0" lvl="0" indent="0" algn="ctr" rtl="0">
              <a:spcBef>
                <a:spcPts val="600"/>
              </a:spcBef>
              <a:buSzPct val="25000"/>
              <a:buNone/>
            </a:pPr>
            <a:r>
              <a:rPr lang="en-US" sz="1700">
                <a:solidFill>
                  <a:srgbClr val="000090"/>
                </a:solidFill>
                <a:latin typeface="Cabin"/>
                <a:ea typeface="Cabin"/>
                <a:cs typeface="Cabin"/>
                <a:sym typeface="Cabin"/>
              </a:rPr>
              <a:t>305</a:t>
            </a:r>
          </a:p>
        </p:txBody>
      </p:sp>
      <p:pic>
        <p:nvPicPr>
          <p:cNvPr id="115" name="Shape 115"/>
          <p:cNvPicPr preferRelativeResize="0"/>
          <p:nvPr/>
        </p:nvPicPr>
        <p:blipFill rotWithShape="1">
          <a:blip r:embed="rId3">
            <a:alphaModFix/>
          </a:blip>
          <a:srcRect l="38616" t="29504" r="38577" b="50625"/>
          <a:stretch/>
        </p:blipFill>
        <p:spPr>
          <a:xfrm>
            <a:off x="1060069" y="3994195"/>
            <a:ext cx="1362715" cy="756195"/>
          </a:xfrm>
          <a:prstGeom prst="rect">
            <a:avLst/>
          </a:prstGeom>
          <a:noFill/>
          <a:ln>
            <a:noFill/>
          </a:ln>
        </p:spPr>
      </p:pic>
      <p:sp>
        <p:nvSpPr>
          <p:cNvPr id="116" name="Shape 116"/>
          <p:cNvSpPr txBox="1"/>
          <p:nvPr/>
        </p:nvSpPr>
        <p:spPr>
          <a:xfrm>
            <a:off x="2833240" y="4915232"/>
            <a:ext cx="2081293" cy="954106"/>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700">
                <a:solidFill>
                  <a:srgbClr val="000090"/>
                </a:solidFill>
                <a:latin typeface="Cabin"/>
                <a:ea typeface="Cabin"/>
                <a:cs typeface="Cabin"/>
                <a:sym typeface="Cabin"/>
              </a:rPr>
              <a:t>Open </a:t>
            </a:r>
          </a:p>
          <a:p>
            <a:pPr marL="0" marR="0" lvl="0" indent="0" algn="ctr" rtl="0">
              <a:spcBef>
                <a:spcPts val="0"/>
              </a:spcBef>
              <a:spcAft>
                <a:spcPts val="0"/>
              </a:spcAft>
              <a:buSzPct val="25000"/>
              <a:buNone/>
            </a:pPr>
            <a:r>
              <a:rPr lang="en-US" sz="1700">
                <a:solidFill>
                  <a:srgbClr val="000090"/>
                </a:solidFill>
                <a:latin typeface="Cabin"/>
                <a:ea typeface="Cabin"/>
                <a:cs typeface="Cabin"/>
                <a:sym typeface="Cabin"/>
              </a:rPr>
              <a:t>Data</a:t>
            </a:r>
          </a:p>
          <a:p>
            <a:pPr marL="0" marR="0" lvl="0" indent="0" algn="ctr" rtl="0">
              <a:spcBef>
                <a:spcPts val="600"/>
              </a:spcBef>
              <a:buSzPct val="25000"/>
              <a:buNone/>
            </a:pPr>
            <a:r>
              <a:rPr lang="en-US" sz="1700">
                <a:solidFill>
                  <a:srgbClr val="000090"/>
                </a:solidFill>
                <a:latin typeface="Cabin"/>
                <a:ea typeface="Cabin"/>
                <a:cs typeface="Cabin"/>
                <a:sym typeface="Cabin"/>
              </a:rPr>
              <a:t>244</a:t>
            </a:r>
          </a:p>
        </p:txBody>
      </p:sp>
      <p:pic>
        <p:nvPicPr>
          <p:cNvPr id="117" name="Shape 117"/>
          <p:cNvPicPr preferRelativeResize="0"/>
          <p:nvPr/>
        </p:nvPicPr>
        <p:blipFill rotWithShape="1">
          <a:blip r:embed="rId4">
            <a:alphaModFix/>
          </a:blip>
          <a:srcRect l="39518" t="26199" r="39238" b="49297"/>
          <a:stretch/>
        </p:blipFill>
        <p:spPr>
          <a:xfrm>
            <a:off x="3363900" y="4001515"/>
            <a:ext cx="1190745" cy="795859"/>
          </a:xfrm>
          <a:prstGeom prst="rect">
            <a:avLst/>
          </a:prstGeom>
          <a:noFill/>
          <a:ln>
            <a:noFill/>
          </a:ln>
        </p:spPr>
      </p:pic>
      <p:sp>
        <p:nvSpPr>
          <p:cNvPr id="118" name="Shape 118"/>
          <p:cNvSpPr txBox="1"/>
          <p:nvPr/>
        </p:nvSpPr>
        <p:spPr>
          <a:xfrm>
            <a:off x="4965698" y="4915232"/>
            <a:ext cx="2155431" cy="954106"/>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1700">
                <a:solidFill>
                  <a:srgbClr val="000090"/>
                </a:solidFill>
                <a:latin typeface="Cabin"/>
                <a:ea typeface="Cabin"/>
                <a:cs typeface="Cabin"/>
                <a:sym typeface="Cabin"/>
              </a:rPr>
              <a:t>Budget Transparency</a:t>
            </a:r>
          </a:p>
          <a:p>
            <a:pPr marL="0" marR="0" lvl="0" indent="0" algn="ctr" rtl="0">
              <a:spcBef>
                <a:spcPts val="600"/>
              </a:spcBef>
              <a:buSzPct val="25000"/>
              <a:buNone/>
            </a:pPr>
            <a:r>
              <a:rPr lang="en-US" sz="1700">
                <a:solidFill>
                  <a:srgbClr val="000090"/>
                </a:solidFill>
                <a:latin typeface="Cabin"/>
                <a:ea typeface="Cabin"/>
                <a:cs typeface="Cabin"/>
                <a:sym typeface="Cabin"/>
              </a:rPr>
              <a:t>204</a:t>
            </a:r>
          </a:p>
        </p:txBody>
      </p:sp>
      <p:pic>
        <p:nvPicPr>
          <p:cNvPr id="119" name="Shape 119"/>
          <p:cNvPicPr preferRelativeResize="0"/>
          <p:nvPr/>
        </p:nvPicPr>
        <p:blipFill rotWithShape="1">
          <a:blip r:embed="rId5">
            <a:alphaModFix/>
          </a:blip>
          <a:srcRect l="40984" t="27390" r="41336" b="51942"/>
          <a:stretch/>
        </p:blipFill>
        <p:spPr>
          <a:xfrm>
            <a:off x="5465719" y="4005698"/>
            <a:ext cx="1155392" cy="782640"/>
          </a:xfrm>
          <a:prstGeom prst="rect">
            <a:avLst/>
          </a:prstGeom>
          <a:noFill/>
          <a:ln>
            <a:noFill/>
          </a:ln>
        </p:spPr>
      </p:pic>
      <p:sp>
        <p:nvSpPr>
          <p:cNvPr id="120" name="Shape 120"/>
          <p:cNvSpPr txBox="1"/>
          <p:nvPr/>
        </p:nvSpPr>
        <p:spPr>
          <a:xfrm>
            <a:off x="7172296" y="4915232"/>
            <a:ext cx="2247017" cy="954106"/>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1700">
                <a:solidFill>
                  <a:srgbClr val="000090"/>
                </a:solidFill>
                <a:latin typeface="Cabin"/>
                <a:ea typeface="Cabin"/>
                <a:cs typeface="Cabin"/>
                <a:sym typeface="Cabin"/>
              </a:rPr>
              <a:t>Public Service Delivery</a:t>
            </a:r>
          </a:p>
          <a:p>
            <a:pPr marL="0" marR="0" lvl="0" indent="0" algn="ctr" rtl="0">
              <a:spcBef>
                <a:spcPts val="600"/>
              </a:spcBef>
              <a:buSzPct val="25000"/>
              <a:buNone/>
            </a:pPr>
            <a:r>
              <a:rPr lang="en-US" sz="1700">
                <a:solidFill>
                  <a:srgbClr val="000090"/>
                </a:solidFill>
                <a:latin typeface="Cabin"/>
                <a:ea typeface="Cabin"/>
                <a:cs typeface="Cabin"/>
                <a:sym typeface="Cabin"/>
              </a:rPr>
              <a:t>165</a:t>
            </a:r>
          </a:p>
        </p:txBody>
      </p:sp>
      <p:pic>
        <p:nvPicPr>
          <p:cNvPr id="121" name="Shape 121"/>
          <p:cNvPicPr preferRelativeResize="0"/>
          <p:nvPr/>
        </p:nvPicPr>
        <p:blipFill rotWithShape="1">
          <a:blip r:embed="rId6">
            <a:alphaModFix/>
          </a:blip>
          <a:srcRect l="41573" t="28706" r="41926" b="50417"/>
          <a:stretch/>
        </p:blipFill>
        <p:spPr>
          <a:xfrm>
            <a:off x="7737293" y="3994194"/>
            <a:ext cx="1117025" cy="818976"/>
          </a:xfrm>
          <a:prstGeom prst="rect">
            <a:avLst/>
          </a:prstGeom>
          <a:noFill/>
          <a:ln>
            <a:noFill/>
          </a:ln>
        </p:spPr>
      </p:pic>
      <p:sp>
        <p:nvSpPr>
          <p:cNvPr id="122" name="Shape 122"/>
          <p:cNvSpPr txBox="1"/>
          <p:nvPr/>
        </p:nvSpPr>
        <p:spPr>
          <a:xfrm>
            <a:off x="9470480" y="4915232"/>
            <a:ext cx="2081293" cy="954106"/>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1700">
                <a:solidFill>
                  <a:srgbClr val="000090"/>
                </a:solidFill>
                <a:latin typeface="Cabin"/>
                <a:ea typeface="Cabin"/>
                <a:cs typeface="Cabin"/>
                <a:sym typeface="Cabin"/>
              </a:rPr>
              <a:t>Access to Information</a:t>
            </a:r>
          </a:p>
          <a:p>
            <a:pPr marL="0" marR="0" lvl="0" indent="0" algn="ctr" rtl="0">
              <a:spcBef>
                <a:spcPts val="600"/>
              </a:spcBef>
              <a:buSzPct val="25000"/>
              <a:buNone/>
            </a:pPr>
            <a:r>
              <a:rPr lang="en-US" sz="1700">
                <a:solidFill>
                  <a:srgbClr val="000090"/>
                </a:solidFill>
                <a:latin typeface="Cabin"/>
                <a:ea typeface="Cabin"/>
                <a:cs typeface="Cabin"/>
                <a:sym typeface="Cabin"/>
              </a:rPr>
              <a:t>132</a:t>
            </a:r>
          </a:p>
        </p:txBody>
      </p:sp>
      <p:pic>
        <p:nvPicPr>
          <p:cNvPr id="123" name="Shape 123"/>
          <p:cNvPicPr preferRelativeResize="0"/>
          <p:nvPr/>
        </p:nvPicPr>
        <p:blipFill rotWithShape="1">
          <a:blip r:embed="rId7">
            <a:alphaModFix/>
          </a:blip>
          <a:srcRect l="40799" t="28370" r="40899" b="49296"/>
          <a:stretch/>
        </p:blipFill>
        <p:spPr>
          <a:xfrm>
            <a:off x="9960537" y="4006979"/>
            <a:ext cx="1101176" cy="778603"/>
          </a:xfrm>
          <a:prstGeom prst="rect">
            <a:avLst/>
          </a:prstGeom>
          <a:noFill/>
          <a:ln>
            <a:noFill/>
          </a:ln>
        </p:spPr>
      </p:pic>
      <p:sp>
        <p:nvSpPr>
          <p:cNvPr id="124" name="Shape 124"/>
          <p:cNvSpPr/>
          <p:nvPr/>
        </p:nvSpPr>
        <p:spPr>
          <a:xfrm>
            <a:off x="4191156" y="3336387"/>
            <a:ext cx="3809685" cy="266796"/>
          </a:xfrm>
          <a:prstGeom prst="triangle">
            <a:avLst>
              <a:gd name="adj" fmla="val 50000"/>
            </a:avLst>
          </a:prstGeom>
          <a:solidFill>
            <a:srgbClr val="008000"/>
          </a:solidFill>
          <a:ln w="9525" cap="flat" cmpd="sng">
            <a:solidFill>
              <a:srgbClr val="008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Times New Roman"/>
              <a:ea typeface="Times New Roman"/>
              <a:cs typeface="Times New Roman"/>
              <a:sym typeface="Times New Roman"/>
            </a:endParaRPr>
          </a:p>
        </p:txBody>
      </p:sp>
      <p:sp>
        <p:nvSpPr>
          <p:cNvPr id="125" name="Shape 125"/>
          <p:cNvSpPr/>
          <p:nvPr/>
        </p:nvSpPr>
        <p:spPr>
          <a:xfrm>
            <a:off x="5286328" y="2139055"/>
            <a:ext cx="1619341" cy="266796"/>
          </a:xfrm>
          <a:prstGeom prst="triangle">
            <a:avLst>
              <a:gd name="adj" fmla="val 50000"/>
            </a:avLst>
          </a:prstGeom>
          <a:solidFill>
            <a:srgbClr val="008000"/>
          </a:solidFill>
          <a:ln w="9525" cap="flat" cmpd="sng">
            <a:solidFill>
              <a:srgbClr val="008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Times New Roman"/>
              <a:ea typeface="Times New Roman"/>
              <a:cs typeface="Times New Roman"/>
              <a:sym typeface="Times New Roman"/>
            </a:endParaRPr>
          </a:p>
        </p:txBody>
      </p:sp>
      <p:pic>
        <p:nvPicPr>
          <p:cNvPr id="127" name="Shape 127"/>
          <p:cNvPicPr preferRelativeResize="0"/>
          <p:nvPr/>
        </p:nvPicPr>
        <p:blipFill rotWithShape="1">
          <a:blip r:embed="rId8">
            <a:alphaModFix/>
          </a:blip>
          <a:srcRect/>
          <a:stretch/>
        </p:blipFill>
        <p:spPr>
          <a:xfrm>
            <a:off x="0" y="6577167"/>
            <a:ext cx="12175067" cy="280832"/>
          </a:xfrm>
          <a:prstGeom prst="rect">
            <a:avLst/>
          </a:prstGeom>
          <a:noFill/>
          <a:ln>
            <a:noFill/>
          </a:ln>
        </p:spPr>
      </p:pic>
      <p:sp>
        <p:nvSpPr>
          <p:cNvPr id="128" name="Shape 128"/>
          <p:cNvSpPr/>
          <p:nvPr/>
        </p:nvSpPr>
        <p:spPr>
          <a:xfrm>
            <a:off x="310091" y="6171683"/>
            <a:ext cx="1139371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i="1" dirty="0">
                <a:solidFill>
                  <a:srgbClr val="000000"/>
                </a:solidFill>
                <a:latin typeface="Cabin"/>
                <a:ea typeface="Cabin"/>
                <a:cs typeface="Cabin"/>
                <a:sym typeface="Cabin"/>
              </a:rPr>
              <a:t>http://</a:t>
            </a:r>
            <a:r>
              <a:rPr lang="en-US" sz="1800" i="1" dirty="0" err="1">
                <a:solidFill>
                  <a:srgbClr val="000000"/>
                </a:solidFill>
                <a:latin typeface="Cabin"/>
                <a:ea typeface="Cabin"/>
                <a:cs typeface="Cabin"/>
                <a:sym typeface="Cabin"/>
              </a:rPr>
              <a:t>www.opengovpartnership.org</a:t>
            </a:r>
            <a:r>
              <a:rPr lang="en-US" sz="1800" i="1" dirty="0">
                <a:solidFill>
                  <a:srgbClr val="000000"/>
                </a:solidFill>
                <a:latin typeface="Cabin"/>
                <a:ea typeface="Cabin"/>
                <a:cs typeface="Cabin"/>
                <a:sym typeface="Cabin"/>
              </a:rPr>
              <a:t>/explorer</a:t>
            </a:r>
          </a:p>
        </p:txBody>
      </p:sp>
      <p:pic>
        <p:nvPicPr>
          <p:cNvPr id="20" name="Picture 5"/>
          <p:cNvPicPr>
            <a:picLocks noChangeAspect="1"/>
          </p:cNvPicPr>
          <p:nvPr/>
        </p:nvPicPr>
        <p:blipFill>
          <a:blip r:embed="rId9"/>
          <a:stretch>
            <a:fillRect/>
          </a:stretch>
        </p:blipFill>
        <p:spPr>
          <a:xfrm>
            <a:off x="0" y="6577168"/>
            <a:ext cx="12175067" cy="280832"/>
          </a:xfrm>
          <a:prstGeom prst="rect">
            <a:avLst/>
          </a:prstGeom>
        </p:spPr>
      </p:pic>
      <p:sp>
        <p:nvSpPr>
          <p:cNvPr id="21" name="Título 5"/>
          <p:cNvSpPr txBox="1">
            <a:spLocks/>
          </p:cNvSpPr>
          <p:nvPr/>
        </p:nvSpPr>
        <p:spPr>
          <a:xfrm>
            <a:off x="609600" y="-25259"/>
            <a:ext cx="109728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dirty="0" smtClean="0">
                <a:solidFill>
                  <a:srgbClr val="1F497D"/>
                </a:solidFill>
                <a:ea typeface="Calibri"/>
                <a:cs typeface="Calibri"/>
              </a:rPr>
              <a:t>Commitments in numbers</a:t>
            </a:r>
          </a:p>
        </p:txBody>
      </p:sp>
      <p:pic>
        <p:nvPicPr>
          <p:cNvPr id="22" name="Picture 21" descr="OGP logo - print layers.pn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1022711" y="113055"/>
            <a:ext cx="1016323" cy="756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1366053"/>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676400" y="902810"/>
            <a:ext cx="10515600" cy="1448962"/>
          </a:xfrm>
        </p:spPr>
        <p:txBody>
          <a:bodyPr/>
          <a:lstStyle/>
          <a:p>
            <a:pPr marL="914400" indent="-914400">
              <a:buAutoNum type="arabicPeriod"/>
            </a:pPr>
            <a:r>
              <a:rPr lang="et-EE" sz="3600" dirty="0" smtClean="0"/>
              <a:t>(Academic) discovery </a:t>
            </a:r>
          </a:p>
          <a:p>
            <a:pPr marL="914400" indent="-914400">
              <a:buAutoNum type="arabicPeriod"/>
            </a:pPr>
            <a:r>
              <a:rPr lang="et-EE" sz="3600" dirty="0" smtClean="0"/>
              <a:t>Description of the study</a:t>
            </a:r>
          </a:p>
          <a:p>
            <a:pPr marL="914400" indent="-914400">
              <a:buAutoNum type="arabicPeriod"/>
            </a:pPr>
            <a:r>
              <a:rPr lang="et-EE" sz="3600" dirty="0" smtClean="0"/>
              <a:t>Popularisation is a bestseller</a:t>
            </a:r>
          </a:p>
          <a:p>
            <a:pPr marL="914400" indent="-914400">
              <a:buAutoNum type="arabicPeriod"/>
            </a:pPr>
            <a:r>
              <a:rPr lang="et-EE" sz="3600" dirty="0" smtClean="0"/>
              <a:t>Consultant hype and universalisation</a:t>
            </a:r>
          </a:p>
          <a:p>
            <a:pPr marL="914400" indent="-914400">
              <a:buAutoNum type="arabicPeriod"/>
            </a:pPr>
            <a:r>
              <a:rPr lang="et-EE" sz="3600" dirty="0" smtClean="0"/>
              <a:t>Total commitment by true believers</a:t>
            </a:r>
          </a:p>
          <a:p>
            <a:pPr marL="914400" indent="-914400">
              <a:buAutoNum type="arabicPeriod"/>
            </a:pPr>
            <a:r>
              <a:rPr lang="et-EE" sz="3600" dirty="0" smtClean="0"/>
              <a:t>Doubt and scepticism</a:t>
            </a:r>
          </a:p>
          <a:p>
            <a:pPr marL="914400" indent="-914400">
              <a:buAutoNum type="arabicPeriod"/>
            </a:pPr>
            <a:r>
              <a:rPr lang="et-EE" sz="3600" dirty="0" smtClean="0"/>
              <a:t>New discoveries</a:t>
            </a:r>
            <a:endParaRPr lang="et-EE" sz="3600" dirty="0"/>
          </a:p>
        </p:txBody>
      </p:sp>
      <p:sp>
        <p:nvSpPr>
          <p:cNvPr id="2" name="TextBox 1"/>
          <p:cNvSpPr txBox="1"/>
          <p:nvPr/>
        </p:nvSpPr>
        <p:spPr>
          <a:xfrm>
            <a:off x="9732177" y="3595382"/>
            <a:ext cx="914400" cy="914400"/>
          </a:xfrm>
          <a:prstGeom prst="rect">
            <a:avLst/>
          </a:prstGeom>
        </p:spPr>
        <p:txBody>
          <a:bodyPr vert="horz" wrap="none" lIns="91440" tIns="45720" rIns="91440" bIns="45720" rtlCol="0" anchor="t">
            <a:normAutofit/>
          </a:bodyPr>
          <a:lstStyle/>
          <a:p>
            <a:endParaRPr lang="en-US" baseline="0" dirty="0" smtClean="0">
              <a:solidFill>
                <a:srgbClr val="0061AA"/>
              </a:solidFill>
            </a:endParaRPr>
          </a:p>
        </p:txBody>
      </p:sp>
    </p:spTree>
    <p:extLst>
      <p:ext uri="{BB962C8B-B14F-4D97-AF65-F5344CB8AC3E}">
        <p14:creationId xmlns:p14="http://schemas.microsoft.com/office/powerpoint/2010/main" val="256799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274085" y="1269998"/>
            <a:ext cx="10515600" cy="1448962"/>
          </a:xfrm>
        </p:spPr>
        <p:txBody>
          <a:bodyPr/>
          <a:lstStyle/>
          <a:p>
            <a:pPr marL="914400" indent="-914400">
              <a:buAutoNum type="arabicPeriod"/>
            </a:pPr>
            <a:r>
              <a:rPr lang="et-EE" sz="3600" dirty="0" smtClean="0"/>
              <a:t>Not relevant for us</a:t>
            </a:r>
          </a:p>
          <a:p>
            <a:pPr marL="914400" indent="-914400">
              <a:buAutoNum type="arabicPeriod"/>
            </a:pPr>
            <a:r>
              <a:rPr lang="et-EE" sz="3600" dirty="0" smtClean="0"/>
              <a:t>Suprise/ questioning</a:t>
            </a:r>
          </a:p>
          <a:p>
            <a:pPr marL="914400" indent="-914400">
              <a:buAutoNum type="arabicPeriod"/>
            </a:pPr>
            <a:r>
              <a:rPr lang="et-EE" sz="3600" dirty="0" smtClean="0"/>
              <a:t>Acepting the situation</a:t>
            </a:r>
            <a:endParaRPr lang="et-EE" sz="3600" dirty="0" smtClean="0"/>
          </a:p>
          <a:p>
            <a:pPr marL="914400" indent="-914400">
              <a:buAutoNum type="arabicPeriod"/>
            </a:pPr>
            <a:r>
              <a:rPr lang="et-EE" sz="3600" dirty="0" smtClean="0"/>
              <a:t>Experimentation</a:t>
            </a:r>
          </a:p>
          <a:p>
            <a:pPr marL="914400" indent="-914400">
              <a:buAutoNum type="arabicPeriod"/>
            </a:pPr>
            <a:r>
              <a:rPr lang="et-EE" sz="3600" dirty="0"/>
              <a:t>S</a:t>
            </a:r>
            <a:r>
              <a:rPr lang="et-EE" sz="3600" dirty="0" smtClean="0"/>
              <a:t>olutions</a:t>
            </a:r>
            <a:endParaRPr lang="et-EE" sz="3600" dirty="0"/>
          </a:p>
        </p:txBody>
      </p:sp>
    </p:spTree>
    <p:extLst>
      <p:ext uri="{BB962C8B-B14F-4D97-AF65-F5344CB8AC3E}">
        <p14:creationId xmlns:p14="http://schemas.microsoft.com/office/powerpoint/2010/main" val="19290300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581483" y="2585755"/>
            <a:ext cx="12162296" cy="1448962"/>
          </a:xfrm>
        </p:spPr>
        <p:txBody>
          <a:bodyPr/>
          <a:lstStyle/>
          <a:p>
            <a:r>
              <a:rPr lang="et-EE" sz="5400" dirty="0" smtClean="0"/>
              <a:t>1. Open data: information to everyone</a:t>
            </a:r>
            <a:endParaRPr lang="et-EE" sz="5400" dirty="0"/>
          </a:p>
        </p:txBody>
      </p:sp>
    </p:spTree>
    <p:extLst>
      <p:ext uri="{BB962C8B-B14F-4D97-AF65-F5344CB8AC3E}">
        <p14:creationId xmlns:p14="http://schemas.microsoft.com/office/powerpoint/2010/main" val="6371542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59065" y="933409"/>
            <a:ext cx="11412491" cy="1448962"/>
          </a:xfrm>
        </p:spPr>
        <p:txBody>
          <a:bodyPr/>
          <a:lstStyle/>
          <a:p>
            <a:r>
              <a:rPr lang="en-US" sz="2400" dirty="0" smtClean="0"/>
              <a:t>2010</a:t>
            </a:r>
            <a:r>
              <a:rPr lang="en-US" sz="2400" dirty="0"/>
              <a:t>: community tools project for organizing local </a:t>
            </a:r>
            <a:r>
              <a:rPr lang="en-US" sz="2400" dirty="0" smtClean="0"/>
              <a:t>communities</a:t>
            </a:r>
            <a:r>
              <a:rPr lang="en-US" sz="2400" dirty="0"/>
              <a:t> (not an open data project</a:t>
            </a:r>
            <a:r>
              <a:rPr lang="en-US" sz="2400" dirty="0" smtClean="0"/>
              <a:t>)</a:t>
            </a:r>
          </a:p>
          <a:p>
            <a:r>
              <a:rPr lang="en-US" sz="2400" dirty="0" smtClean="0"/>
              <a:t>2012</a:t>
            </a:r>
            <a:r>
              <a:rPr lang="en-US" sz="2400" dirty="0"/>
              <a:t>: Law of public </a:t>
            </a:r>
            <a:r>
              <a:rPr lang="en-US" sz="2400" dirty="0" smtClean="0"/>
              <a:t>information</a:t>
            </a:r>
            <a:r>
              <a:rPr lang="en-US" sz="2400" dirty="0"/>
              <a:t> </a:t>
            </a:r>
            <a:r>
              <a:rPr lang="en-US" sz="2400" dirty="0" smtClean="0"/>
              <a:t>requires </a:t>
            </a:r>
            <a:r>
              <a:rPr lang="en-US" sz="2400" dirty="0"/>
              <a:t>public institutions to make </a:t>
            </a:r>
            <a:r>
              <a:rPr lang="en-US" sz="2400" dirty="0" smtClean="0"/>
              <a:t>their data </a:t>
            </a:r>
            <a:r>
              <a:rPr lang="en-US" sz="2400" dirty="0"/>
              <a:t>accessible as machine-</a:t>
            </a:r>
            <a:r>
              <a:rPr lang="en-US" sz="2400" dirty="0" err="1"/>
              <a:t>processable</a:t>
            </a:r>
            <a:r>
              <a:rPr lang="en-US" sz="2400" dirty="0"/>
              <a:t> open data as much </a:t>
            </a:r>
            <a:r>
              <a:rPr lang="en-US" sz="2400" dirty="0" smtClean="0"/>
              <a:t>as "</a:t>
            </a:r>
            <a:r>
              <a:rPr lang="en-US" sz="2400" dirty="0"/>
              <a:t>possible and sensible".</a:t>
            </a:r>
          </a:p>
          <a:p>
            <a:r>
              <a:rPr lang="en-US" sz="2400" dirty="0" smtClean="0"/>
              <a:t>2012</a:t>
            </a:r>
            <a:r>
              <a:rPr lang="en-US" sz="2400" dirty="0"/>
              <a:t>: </a:t>
            </a:r>
            <a:r>
              <a:rPr lang="en-US" sz="2400" dirty="0" smtClean="0"/>
              <a:t>it was created </a:t>
            </a:r>
            <a:r>
              <a:rPr lang="en-US" sz="2400" dirty="0"/>
              <a:t>an open data pilot portal based on </a:t>
            </a:r>
            <a:r>
              <a:rPr lang="en-US" sz="2400" dirty="0" err="1"/>
              <a:t>ckan.org</a:t>
            </a:r>
            <a:r>
              <a:rPr lang="en-US" sz="2400" dirty="0"/>
              <a:t> </a:t>
            </a:r>
            <a:r>
              <a:rPr lang="en-US" sz="2400" dirty="0" smtClean="0"/>
              <a:t>several years </a:t>
            </a:r>
            <a:r>
              <a:rPr lang="en-US" sz="2400" dirty="0"/>
              <a:t>ago: very little use</a:t>
            </a:r>
          </a:p>
          <a:p>
            <a:r>
              <a:rPr lang="en-US" sz="2400" dirty="0" smtClean="0"/>
              <a:t>2014</a:t>
            </a:r>
            <a:r>
              <a:rPr lang="en-US" sz="2400" dirty="0"/>
              <a:t>-</a:t>
            </a:r>
            <a:r>
              <a:rPr lang="en-US" sz="2400" dirty="0" smtClean="0"/>
              <a:t>2015: </a:t>
            </a:r>
            <a:r>
              <a:rPr lang="en-US" sz="2400" dirty="0"/>
              <a:t>Estonian capital </a:t>
            </a:r>
            <a:r>
              <a:rPr lang="en-US" sz="2400" dirty="0" smtClean="0"/>
              <a:t>Tallinn created </a:t>
            </a:r>
            <a:r>
              <a:rPr lang="en-US" sz="2400" dirty="0"/>
              <a:t>their own open data portal</a:t>
            </a:r>
          </a:p>
          <a:p>
            <a:r>
              <a:rPr lang="en-US" sz="2400" u="sng" dirty="0">
                <a:hlinkClick r:id="rId2"/>
              </a:rPr>
              <a:t>http://avaandmed.tallinn.ee/</a:t>
            </a:r>
          </a:p>
          <a:p>
            <a:r>
              <a:rPr lang="en-US" sz="2400" dirty="0"/>
              <a:t> </a:t>
            </a:r>
            <a:r>
              <a:rPr lang="en-US" sz="2400" dirty="0" smtClean="0"/>
              <a:t>2015</a:t>
            </a:r>
            <a:r>
              <a:rPr lang="en-US" sz="2400" dirty="0"/>
              <a:t>: </a:t>
            </a:r>
            <a:r>
              <a:rPr lang="en-US" sz="2400" dirty="0" smtClean="0"/>
              <a:t>it was created </a:t>
            </a:r>
            <a:r>
              <a:rPr lang="en-US" sz="2400" dirty="0"/>
              <a:t>a </a:t>
            </a:r>
            <a:r>
              <a:rPr lang="en-US" sz="2400" dirty="0" smtClean="0"/>
              <a:t>larger open </a:t>
            </a:r>
            <a:r>
              <a:rPr lang="en-US" sz="2400" dirty="0"/>
              <a:t>data portal based on </a:t>
            </a:r>
            <a:r>
              <a:rPr lang="en-US" sz="2400" dirty="0" err="1"/>
              <a:t>ckan.org</a:t>
            </a:r>
            <a:r>
              <a:rPr lang="en-US" sz="2400" dirty="0"/>
              <a:t> </a:t>
            </a:r>
            <a:r>
              <a:rPr lang="en-US" sz="2400" dirty="0" smtClean="0"/>
              <a:t>(</a:t>
            </a:r>
            <a:r>
              <a:rPr lang="en-US" sz="2400" u="sng" dirty="0" smtClean="0"/>
              <a:t>https</a:t>
            </a:r>
            <a:r>
              <a:rPr lang="en-US" sz="2400" u="sng" dirty="0"/>
              <a:t>://opendata.riik.ee/ )</a:t>
            </a:r>
            <a:r>
              <a:rPr lang="en-US" sz="2400" u="sng" dirty="0" smtClean="0"/>
              <a:t>: </a:t>
            </a:r>
            <a:r>
              <a:rPr lang="en-US" sz="2400" dirty="0" err="1" smtClean="0"/>
              <a:t>ca</a:t>
            </a:r>
            <a:r>
              <a:rPr lang="en-US" sz="2400" dirty="0" smtClean="0"/>
              <a:t> </a:t>
            </a:r>
            <a:r>
              <a:rPr lang="en-US" sz="2400" dirty="0"/>
              <a:t>53 datasets altogether, of a very varying quality/</a:t>
            </a:r>
            <a:r>
              <a:rPr lang="en-US" sz="2400" dirty="0" smtClean="0"/>
              <a:t>interest,  </a:t>
            </a:r>
            <a:r>
              <a:rPr lang="en-US" sz="2400" dirty="0"/>
              <a:t>just 2000 visits in a year</a:t>
            </a:r>
            <a:endParaRPr lang="et-EE" sz="2400" dirty="0"/>
          </a:p>
        </p:txBody>
      </p:sp>
    </p:spTree>
    <p:extLst>
      <p:ext uri="{BB962C8B-B14F-4D97-AF65-F5344CB8AC3E}">
        <p14:creationId xmlns:p14="http://schemas.microsoft.com/office/powerpoint/2010/main" val="742912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3100402" y="2478659"/>
            <a:ext cx="10515600" cy="1448962"/>
          </a:xfrm>
        </p:spPr>
        <p:txBody>
          <a:bodyPr/>
          <a:lstStyle/>
          <a:p>
            <a:r>
              <a:rPr lang="et-EE" sz="5400" dirty="0" smtClean="0"/>
              <a:t>2. E-world rules!</a:t>
            </a:r>
            <a:endParaRPr lang="et-EE" sz="5400" dirty="0"/>
          </a:p>
        </p:txBody>
      </p:sp>
    </p:spTree>
    <p:extLst>
      <p:ext uri="{BB962C8B-B14F-4D97-AF65-F5344CB8AC3E}">
        <p14:creationId xmlns:p14="http://schemas.microsoft.com/office/powerpoint/2010/main" val="27599269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534222" y="2585756"/>
            <a:ext cx="10515600" cy="1448962"/>
          </a:xfrm>
        </p:spPr>
        <p:txBody>
          <a:bodyPr/>
          <a:lstStyle/>
          <a:p>
            <a:r>
              <a:rPr lang="et-EE" sz="5400" dirty="0" smtClean="0"/>
              <a:t>3. Informed, clever decisions</a:t>
            </a:r>
            <a:endParaRPr lang="et-EE" sz="5400" dirty="0"/>
          </a:p>
        </p:txBody>
      </p:sp>
    </p:spTree>
    <p:extLst>
      <p:ext uri="{BB962C8B-B14F-4D97-AF65-F5344CB8AC3E}">
        <p14:creationId xmlns:p14="http://schemas.microsoft.com/office/powerpoint/2010/main" val="26130959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3100402" y="2478659"/>
            <a:ext cx="10515600" cy="1448962"/>
          </a:xfrm>
        </p:spPr>
        <p:txBody>
          <a:bodyPr/>
          <a:lstStyle/>
          <a:p>
            <a:r>
              <a:rPr lang="et-EE" sz="5400" dirty="0" smtClean="0"/>
              <a:t>4. All for one aim!</a:t>
            </a:r>
            <a:endParaRPr lang="et-EE" sz="5400" dirty="0"/>
          </a:p>
        </p:txBody>
      </p:sp>
    </p:spTree>
    <p:extLst>
      <p:ext uri="{BB962C8B-B14F-4D97-AF65-F5344CB8AC3E}">
        <p14:creationId xmlns:p14="http://schemas.microsoft.com/office/powerpoint/2010/main" val="13224980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983344" y="2524557"/>
            <a:ext cx="10515600" cy="1448962"/>
          </a:xfrm>
        </p:spPr>
        <p:txBody>
          <a:bodyPr/>
          <a:lstStyle/>
          <a:p>
            <a:r>
              <a:rPr lang="et-EE" sz="5400" dirty="0" smtClean="0"/>
              <a:t>5. Being there, looking good, behaving well</a:t>
            </a:r>
            <a:endParaRPr lang="et-EE" sz="5400" dirty="0"/>
          </a:p>
        </p:txBody>
      </p:sp>
    </p:spTree>
    <p:extLst>
      <p:ext uri="{BB962C8B-B14F-4D97-AF65-F5344CB8AC3E}">
        <p14:creationId xmlns:p14="http://schemas.microsoft.com/office/powerpoint/2010/main" val="2704716067"/>
      </p:ext>
    </p:extLst>
  </p:cSld>
  <p:clrMapOvr>
    <a:masterClrMapping/>
  </p:clrMapOvr>
</p:sld>
</file>

<file path=ppt/theme/theme1.xml><?xml version="1.0" encoding="utf-8"?>
<a:theme xmlns:a="http://schemas.openxmlformats.org/drawingml/2006/main" name="Office Mix">
  <a:themeElements>
    <a:clrScheme name="Custom 1">
      <a:dk1>
        <a:srgbClr val="2B2B2B"/>
      </a:dk1>
      <a:lt1>
        <a:srgbClr val="FFFFFF"/>
      </a:lt1>
      <a:dk2>
        <a:srgbClr val="505050"/>
      </a:dk2>
      <a:lt2>
        <a:srgbClr val="F2F2F2"/>
      </a:lt2>
      <a:accent1>
        <a:srgbClr val="0061AA"/>
      </a:accent1>
      <a:accent2>
        <a:srgbClr val="8B0304"/>
      </a:accent2>
      <a:accent3>
        <a:srgbClr val="F04E23"/>
      </a:accent3>
      <a:accent4>
        <a:srgbClr val="004282"/>
      </a:accent4>
      <a:accent5>
        <a:srgbClr val="009AC6"/>
      </a:accent5>
      <a:accent6>
        <a:srgbClr val="FFB900"/>
      </a:accent6>
      <a:hlink>
        <a:srgbClr val="0078D7"/>
      </a:hlink>
      <a:folHlink>
        <a:srgbClr val="4DB0FF"/>
      </a:folHlink>
    </a:clrScheme>
    <a:fontScheme name="Office Mix">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t">
        <a:normAutofit/>
      </a:bodyPr>
      <a:lstStyle>
        <a:defPPr>
          <a:defRPr baseline="0" dirty="0" smtClean="0">
            <a:solidFill>
              <a:srgbClr val="0061AA"/>
            </a:solidFill>
          </a:defRPr>
        </a:defPPr>
      </a:lstStyle>
    </a:txDef>
  </a:objectDefaults>
  <a:extraClrSchemeLst/>
  <a:extLst>
    <a:ext uri="{05A4C25C-085E-4340-85A3-A5531E510DB2}">
      <thm15:themeFamily xmlns="" xmlns:thm15="http://schemas.microsoft.com/office/thememl/2012/main" name="OfficeMixStart_Update_6.5.15" id="{60899B57-461E-436C-89B9-AD8BFE676B7F}" vid="{4C140D03-C9A6-4F01-A333-D0890A71F5F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Create an Office Mix</Template>
  <TotalTime>1017</TotalTime>
  <Words>213</Words>
  <Application>Microsoft Macintosh PowerPoint</Application>
  <PresentationFormat>Custom</PresentationFormat>
  <Paragraphs>58</Paragraphs>
  <Slides>15</Slides>
  <Notes>1</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Mix</vt:lpstr>
      <vt:lpstr>Dr. Kristiina Tõnnisson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Make Interactive Videos with PowerPoint and Office Mix</dc:title>
  <dc:creator>Johan</dc:creator>
  <cp:lastModifiedBy>Kristiina Tõnnisson</cp:lastModifiedBy>
  <cp:revision>72</cp:revision>
  <dcterms:created xsi:type="dcterms:W3CDTF">2016-01-07T07:52:03Z</dcterms:created>
  <dcterms:modified xsi:type="dcterms:W3CDTF">2016-05-31T07:56:54Z</dcterms:modified>
</cp:coreProperties>
</file>